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12" r:id="rId1"/>
  </p:sldMasterIdLst>
  <p:notesMasterIdLst>
    <p:notesMasterId r:id="rId10"/>
  </p:notesMasterIdLst>
  <p:sldIdLst>
    <p:sldId id="257" r:id="rId2"/>
    <p:sldId id="7614" r:id="rId3"/>
    <p:sldId id="7611" r:id="rId4"/>
    <p:sldId id="7612" r:id="rId5"/>
    <p:sldId id="7616" r:id="rId6"/>
    <p:sldId id="7613" r:id="rId7"/>
    <p:sldId id="7589" r:id="rId8"/>
    <p:sldId id="7580" r:id="rId9"/>
  </p:sldIdLst>
  <p:sldSz cx="12192000" cy="6858000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5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2121"/>
    <a:srgbClr val="E6E6E6"/>
    <a:srgbClr val="B7472A"/>
    <a:srgbClr val="6A0F18"/>
    <a:srgbClr val="939598"/>
    <a:srgbClr val="6D6E71"/>
    <a:srgbClr val="50ADD4"/>
    <a:srgbClr val="1592D1"/>
    <a:srgbClr val="029CCD"/>
    <a:srgbClr val="E6E7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574" autoAdjust="0"/>
    <p:restoredTop sz="94734" autoAdjust="0"/>
  </p:normalViewPr>
  <p:slideViewPr>
    <p:cSldViewPr snapToGrid="0">
      <p:cViewPr varScale="1">
        <p:scale>
          <a:sx n="136" d="100"/>
          <a:sy n="136" d="100"/>
        </p:scale>
        <p:origin x="520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gif>
</file>

<file path=ppt/media/image2.png>
</file>

<file path=ppt/media/image3.svg>
</file>

<file path=ppt/media/image4.png>
</file>

<file path=ppt/media/image5.png>
</file>

<file path=ppt/media/image6.png>
</file>

<file path=ppt/media/image7.gif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6B61E067-7F89-465E-90C5-9F11EF141288}" type="datetimeFigureOut">
              <a:rPr lang="en-US" smtClean="0"/>
              <a:t>11/11/23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91948666-E589-43AD-9CE0-EBB8D8DAF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476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8B395-748E-4651-84CC-9F42559A76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0011" y="4458990"/>
            <a:ext cx="9098280" cy="1510137"/>
          </a:xfrm>
          <a:prstGeom prst="rect">
            <a:avLst/>
          </a:prstGeom>
        </p:spPr>
        <p:txBody>
          <a:bodyPr anchor="b"/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 dirty="0"/>
              <a:t>Title of Presentation</a:t>
            </a:r>
          </a:p>
        </p:txBody>
      </p:sp>
      <p:sp>
        <p:nvSpPr>
          <p:cNvPr id="3" name="Subtitle 1">
            <a:extLst>
              <a:ext uri="{FF2B5EF4-FFF2-40B4-BE49-F238E27FC236}">
                <a16:creationId xmlns:a16="http://schemas.microsoft.com/office/drawing/2014/main" id="{C2E76E59-A295-4E36-A910-EC59BBE161D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40011" y="5958820"/>
            <a:ext cx="9098280" cy="365760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Name, Title</a:t>
            </a:r>
          </a:p>
        </p:txBody>
      </p:sp>
      <p:pic>
        <p:nvPicPr>
          <p:cNvPr id="8" name="Logo">
            <a:extLst>
              <a:ext uri="{FF2B5EF4-FFF2-40B4-BE49-F238E27FC236}">
                <a16:creationId xmlns:a16="http://schemas.microsoft.com/office/drawing/2014/main" id="{C11CA3A7-7713-4366-A114-0BC094282A9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9938" y="1039017"/>
            <a:ext cx="5260158" cy="111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Logo">
            <a:extLst>
              <a:ext uri="{FF2B5EF4-FFF2-40B4-BE49-F238E27FC236}">
                <a16:creationId xmlns:a16="http://schemas.microsoft.com/office/drawing/2014/main" id="{0EEE4090-2013-4903-9895-AB34ABCE08D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9938" y="1039017"/>
            <a:ext cx="5260158" cy="111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Logo">
            <a:extLst>
              <a:ext uri="{FF2B5EF4-FFF2-40B4-BE49-F238E27FC236}">
                <a16:creationId xmlns:a16="http://schemas.microsoft.com/office/drawing/2014/main" id="{178B3A91-E094-4F09-82C8-91358BD9AB16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329938" y="1039017"/>
            <a:ext cx="5260158" cy="1112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EBCD377-0A77-4DDC-900C-88E84F3917A3}"/>
              </a:ext>
            </a:extLst>
          </p:cNvPr>
          <p:cNvSpPr/>
          <p:nvPr userDrawn="1"/>
        </p:nvSpPr>
        <p:spPr>
          <a:xfrm flipH="1">
            <a:off x="9336927" y="0"/>
            <a:ext cx="2855073" cy="6858000"/>
          </a:xfrm>
          <a:custGeom>
            <a:avLst/>
            <a:gdLst>
              <a:gd name="connsiteX0" fmla="*/ 1546927 w 2855073"/>
              <a:gd name="connsiteY0" fmla="*/ 0 h 6858000"/>
              <a:gd name="connsiteX1" fmla="*/ 0 w 2855073"/>
              <a:gd name="connsiteY1" fmla="*/ 0 h 6858000"/>
              <a:gd name="connsiteX2" fmla="*/ 0 w 2855073"/>
              <a:gd name="connsiteY2" fmla="*/ 6858000 h 6858000"/>
              <a:gd name="connsiteX3" fmla="*/ 1546927 w 2855073"/>
              <a:gd name="connsiteY3" fmla="*/ 6858000 h 6858000"/>
              <a:gd name="connsiteX4" fmla="*/ 2855073 w 2855073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5073" h="6858000">
                <a:moveTo>
                  <a:pt x="1546927" y="0"/>
                </a:moveTo>
                <a:lnTo>
                  <a:pt x="0" y="0"/>
                </a:lnTo>
                <a:lnTo>
                  <a:pt x="0" y="6858000"/>
                </a:lnTo>
                <a:lnTo>
                  <a:pt x="1546927" y="6858000"/>
                </a:lnTo>
                <a:lnTo>
                  <a:pt x="2855073" y="6858000"/>
                </a:lnTo>
                <a:close/>
              </a:path>
            </a:pathLst>
          </a:custGeom>
          <a:solidFill>
            <a:srgbClr val="0A59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958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50984-D378-4BAC-B3CF-86147A6BBF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947" y="411480"/>
            <a:ext cx="10560106" cy="50292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Headline is sentence case, 30 points, dark blue</a:t>
            </a:r>
          </a:p>
        </p:txBody>
      </p:sp>
      <p:sp>
        <p:nvSpPr>
          <p:cNvPr id="9" name="Sub Title Placeholder 1">
            <a:extLst>
              <a:ext uri="{FF2B5EF4-FFF2-40B4-BE49-F238E27FC236}">
                <a16:creationId xmlns:a16="http://schemas.microsoft.com/office/drawing/2014/main" id="{B529E62F-151F-4900-95D1-AFEB181AF86E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15947" y="915988"/>
            <a:ext cx="10560106" cy="455612"/>
          </a:xfrm>
          <a:noFill/>
        </p:spPr>
        <p:txBody>
          <a:bodyPr lIns="91440" tIns="91440" rIns="91440" bIns="182880" anchor="t">
            <a:noAutofit/>
          </a:bodyPr>
          <a:lstStyle>
            <a:lvl1pPr marL="0" indent="0" algn="l">
              <a:lnSpc>
                <a:spcPct val="86000"/>
              </a:lnSpc>
              <a:spcBef>
                <a:spcPts val="0"/>
              </a:spcBef>
              <a:buNone/>
              <a:defRPr sz="2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Sub-head is sentence case, 24 points, blue-gray</a:t>
            </a:r>
          </a:p>
        </p:txBody>
      </p:sp>
      <p:sp>
        <p:nvSpPr>
          <p:cNvPr id="10" name="Picture Placeholder 1">
            <a:extLst>
              <a:ext uri="{FF2B5EF4-FFF2-40B4-BE49-F238E27FC236}">
                <a16:creationId xmlns:a16="http://schemas.microsoft.com/office/drawing/2014/main" id="{3AB9962D-A04D-4F42-89B3-51A325796B5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5946" y="1600200"/>
            <a:ext cx="5129383" cy="2235272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800" baseline="0">
                <a:latin typeface="+mn-lt"/>
              </a:defRPr>
            </a:lvl1pPr>
          </a:lstStyle>
          <a:p>
            <a:r>
              <a:rPr lang="en-US" dirty="0"/>
              <a:t>Drag 1st image into this picture placeholder or click the icon to insert an image</a:t>
            </a:r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736A8E25-90C3-458C-AFA9-32691162E5B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15946" y="3986141"/>
            <a:ext cx="5129383" cy="2235272"/>
          </a:xfrm>
        </p:spPr>
        <p:txBody>
          <a:bodyPr/>
          <a:lstStyle/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CCFE2F0B-D6EE-4C07-ABAC-945B2F5E80E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46669" y="1600200"/>
            <a:ext cx="5129384" cy="2235272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800" baseline="0">
                <a:latin typeface="+mn-lt"/>
              </a:defRPr>
            </a:lvl1pPr>
          </a:lstStyle>
          <a:p>
            <a:r>
              <a:rPr lang="en-US" dirty="0"/>
              <a:t>Drag 2nd image into this picture placeholder or click the icon to insert an image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4D13DD6-8C2E-4529-9CE9-7717B2B6D71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6669" y="3986141"/>
            <a:ext cx="5129384" cy="2235272"/>
          </a:xfrm>
        </p:spPr>
        <p:txBody>
          <a:bodyPr/>
          <a:lstStyle/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BBFB8224-A2FB-4692-9AAA-BCFF426FC2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B018C019-DCAC-4910-8076-AC0A67C13962}"/>
              </a:ext>
            </a:extLst>
          </p:cNvPr>
          <p:cNvSpPr>
            <a:spLocks noGrp="1"/>
          </p:cNvSpPr>
          <p:nvPr>
            <p:ph type="sldNum" idx="16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26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5" orient="horz" pos="2419" userDrawn="1">
          <p15:clr>
            <a:srgbClr val="FBAE40"/>
          </p15:clr>
        </p15:guide>
        <p15:guide id="6" orient="horz" pos="250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">
            <a:extLst>
              <a:ext uri="{FF2B5EF4-FFF2-40B4-BE49-F238E27FC236}">
                <a16:creationId xmlns:a16="http://schemas.microsoft.com/office/drawing/2014/main" id="{8036E3DD-6559-4F9D-88F0-48D40A658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947" y="411480"/>
            <a:ext cx="10560106" cy="502920"/>
          </a:xfrm>
          <a:prstGeom prst="rect">
            <a:avLst/>
          </a:prstGeom>
        </p:spPr>
        <p:txBody>
          <a:bodyPr vert="horz" lIns="91440" tIns="91440" rIns="91440" bIns="91440" rtlCol="0" anchor="t">
            <a:noAutofit/>
          </a:bodyPr>
          <a:lstStyle/>
          <a:p>
            <a:r>
              <a:rPr lang="en-US" dirty="0"/>
              <a:t>Headline is sentence case, 30 points, dark blue</a:t>
            </a:r>
          </a:p>
        </p:txBody>
      </p:sp>
      <p:sp>
        <p:nvSpPr>
          <p:cNvPr id="9" name="Sub Title Placeholder 1">
            <a:extLst>
              <a:ext uri="{FF2B5EF4-FFF2-40B4-BE49-F238E27FC236}">
                <a16:creationId xmlns:a16="http://schemas.microsoft.com/office/drawing/2014/main" id="{BC79DB0B-3055-4F05-BD0A-3039384C0B6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15947" y="915988"/>
            <a:ext cx="10560106" cy="455612"/>
          </a:xfrm>
          <a:noFill/>
        </p:spPr>
        <p:txBody>
          <a:bodyPr lIns="91440" tIns="91440" rIns="91440" bIns="182880" anchor="t">
            <a:noAutofit/>
          </a:bodyPr>
          <a:lstStyle>
            <a:lvl1pPr marL="0" indent="0" algn="l">
              <a:lnSpc>
                <a:spcPct val="86000"/>
              </a:lnSpc>
              <a:spcBef>
                <a:spcPts val="0"/>
              </a:spcBef>
              <a:buNone/>
              <a:defRPr sz="2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Sub-head is sentence case, 24 points, blue-gray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DE2F4A31-4302-45A4-A9D5-00001AF73CD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15947" y="1601787"/>
            <a:ext cx="3319272" cy="4617720"/>
          </a:xfrm>
        </p:spPr>
        <p:txBody>
          <a:bodyPr/>
          <a:lstStyle/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4D13DD6-8C2E-4529-9CE9-7717B2B6D71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436365" y="1601787"/>
            <a:ext cx="3319272" cy="4617720"/>
          </a:xfrm>
        </p:spPr>
        <p:txBody>
          <a:bodyPr/>
          <a:lstStyle/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F83D8CB1-366F-4DA6-88FA-38E7651961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8056781" y="1601787"/>
            <a:ext cx="3319272" cy="4617720"/>
          </a:xfrm>
        </p:spPr>
        <p:txBody>
          <a:bodyPr/>
          <a:lstStyle/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BBFB8224-A2FB-4692-9AAA-BCFF426FC2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B0D65985-C42D-4C21-ADC2-1264F767C137}"/>
              </a:ext>
            </a:extLst>
          </p:cNvPr>
          <p:cNvSpPr>
            <a:spLocks noGrp="1"/>
          </p:cNvSpPr>
          <p:nvPr>
            <p:ph type="sldNum" idx="13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02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>
            <a:extLst>
              <a:ext uri="{FF2B5EF4-FFF2-40B4-BE49-F238E27FC236}">
                <a16:creationId xmlns:a16="http://schemas.microsoft.com/office/drawing/2014/main" id="{EA71F218-EDC6-4370-B369-6F1E02AF06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947" y="411480"/>
            <a:ext cx="10560106" cy="502920"/>
          </a:xfrm>
          <a:prstGeom prst="rect">
            <a:avLst/>
          </a:prstGeom>
        </p:spPr>
        <p:txBody>
          <a:bodyPr vert="horz" lIns="91440" tIns="91440" rIns="91440" bIns="91440" rtlCol="0" anchor="t">
            <a:noAutofit/>
          </a:bodyPr>
          <a:lstStyle/>
          <a:p>
            <a:r>
              <a:rPr lang="en-US" dirty="0"/>
              <a:t>Headline is sentence case, 30 points, dark blue</a:t>
            </a:r>
          </a:p>
        </p:txBody>
      </p:sp>
      <p:sp>
        <p:nvSpPr>
          <p:cNvPr id="13" name="Sub Title Placeholder 1">
            <a:extLst>
              <a:ext uri="{FF2B5EF4-FFF2-40B4-BE49-F238E27FC236}">
                <a16:creationId xmlns:a16="http://schemas.microsoft.com/office/drawing/2014/main" id="{ABECF58E-8116-4098-B949-B07F68C4C702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15947" y="915988"/>
            <a:ext cx="10560106" cy="455612"/>
          </a:xfrm>
          <a:noFill/>
        </p:spPr>
        <p:txBody>
          <a:bodyPr lIns="91440" tIns="91440" rIns="91440" bIns="182880" anchor="t">
            <a:noAutofit/>
          </a:bodyPr>
          <a:lstStyle>
            <a:lvl1pPr marL="0" indent="0" algn="l">
              <a:lnSpc>
                <a:spcPct val="86000"/>
              </a:lnSpc>
              <a:spcBef>
                <a:spcPts val="0"/>
              </a:spcBef>
              <a:buNone/>
              <a:defRPr sz="2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Sub-head is sentence case, 24 points, blue-gray</a:t>
            </a:r>
          </a:p>
        </p:txBody>
      </p:sp>
      <p:sp>
        <p:nvSpPr>
          <p:cNvPr id="10" name="Picture Placeholder 1">
            <a:extLst>
              <a:ext uri="{FF2B5EF4-FFF2-40B4-BE49-F238E27FC236}">
                <a16:creationId xmlns:a16="http://schemas.microsoft.com/office/drawing/2014/main" id="{3AB9962D-A04D-4F42-89B3-51A325796B5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5340" y="1601787"/>
            <a:ext cx="3319272" cy="2233685"/>
          </a:xfrm>
        </p:spPr>
        <p:txBody>
          <a:bodyPr>
            <a:normAutofit/>
          </a:bodyPr>
          <a:lstStyle>
            <a:lvl1pPr marL="0" indent="0">
              <a:buNone/>
              <a:defRPr sz="800" baseline="0"/>
            </a:lvl1pPr>
          </a:lstStyle>
          <a:p>
            <a:r>
              <a:rPr lang="en-US" dirty="0"/>
              <a:t>Drag 1st image into this picture placeholder or click the icon to insert an image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DE2F4A31-4302-45A4-A9D5-00001AF73CD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15340" y="3985822"/>
            <a:ext cx="3319272" cy="2233685"/>
          </a:xfrm>
        </p:spPr>
        <p:txBody>
          <a:bodyPr vert="horz" lIns="91440" tIns="91440" rIns="91440" bIns="91440" rtlCol="0"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CCFE2F0B-D6EE-4C07-ABAC-945B2F5E80E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436364" y="1601787"/>
            <a:ext cx="3319272" cy="2233685"/>
          </a:xfrm>
        </p:spPr>
        <p:txBody>
          <a:bodyPr>
            <a:normAutofit/>
          </a:bodyPr>
          <a:lstStyle>
            <a:lvl1pPr marL="0" indent="0">
              <a:buNone/>
              <a:defRPr sz="800" baseline="0"/>
            </a:lvl1pPr>
          </a:lstStyle>
          <a:p>
            <a:r>
              <a:rPr lang="en-US" dirty="0"/>
              <a:t>Drag 2nd image into this picture placeholder or click the icon to insert an image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4D13DD6-8C2E-4529-9CE9-7717B2B6D71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436060" y="3985822"/>
            <a:ext cx="3319272" cy="2233685"/>
          </a:xfrm>
        </p:spPr>
        <p:txBody>
          <a:bodyPr vert="horz" lIns="91440" tIns="91440" rIns="91440" bIns="9144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7589661-CD40-4C41-971F-B2878F3B081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056781" y="1601787"/>
            <a:ext cx="3319272" cy="2233685"/>
          </a:xfrm>
        </p:spPr>
        <p:txBody>
          <a:bodyPr>
            <a:normAutofit/>
          </a:bodyPr>
          <a:lstStyle>
            <a:lvl1pPr marL="0" indent="0">
              <a:buNone/>
              <a:defRPr sz="800" baseline="0"/>
            </a:lvl1pPr>
          </a:lstStyle>
          <a:p>
            <a:r>
              <a:rPr lang="en-US" dirty="0"/>
              <a:t>Drag 3rd image into this picture placeholder or click the icon to insert an image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356CF509-646A-42FA-A058-9ABF27F1FB07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8056781" y="3985822"/>
            <a:ext cx="3319272" cy="2233685"/>
          </a:xfrm>
        </p:spPr>
        <p:txBody>
          <a:bodyPr vert="horz" lIns="91440" tIns="91440" rIns="91440" bIns="9144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BBFB8224-A2FB-4692-9AAA-BCFF426FC2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9E9C76EC-DF3F-4471-B7B0-C5BC48C899C7}"/>
              </a:ext>
            </a:extLst>
          </p:cNvPr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230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859C220B-6F46-469E-9012-E1A3E2E6BA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947" y="411480"/>
            <a:ext cx="10560106" cy="502920"/>
          </a:xfrm>
          <a:prstGeom prst="rect">
            <a:avLst/>
          </a:prstGeom>
        </p:spPr>
        <p:txBody>
          <a:bodyPr vert="horz" lIns="91440" tIns="91440" rIns="91440" bIns="91440" rtlCol="0" anchor="t">
            <a:noAutofit/>
          </a:bodyPr>
          <a:lstStyle>
            <a:lvl1pPr>
              <a:defRPr/>
            </a:lvl1pPr>
          </a:lstStyle>
          <a:p>
            <a:r>
              <a:rPr lang="en-US" dirty="0"/>
              <a:t>Headline is sentence case, 30 points, dark blue</a:t>
            </a:r>
          </a:p>
        </p:txBody>
      </p:sp>
      <p:sp>
        <p:nvSpPr>
          <p:cNvPr id="9" name="Sub Title Placeholder 1">
            <a:extLst>
              <a:ext uri="{FF2B5EF4-FFF2-40B4-BE49-F238E27FC236}">
                <a16:creationId xmlns:a16="http://schemas.microsoft.com/office/drawing/2014/main" id="{9EEA7295-178D-49B4-9E12-280602C14D2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15947" y="915988"/>
            <a:ext cx="10560106" cy="455612"/>
          </a:xfrm>
          <a:noFill/>
        </p:spPr>
        <p:txBody>
          <a:bodyPr lIns="91440" tIns="91440" rIns="91440" bIns="182880" anchor="t">
            <a:noAutofit/>
          </a:bodyPr>
          <a:lstStyle>
            <a:lvl1pPr marL="0" indent="0" algn="l">
              <a:lnSpc>
                <a:spcPct val="86000"/>
              </a:lnSpc>
              <a:spcBef>
                <a:spcPts val="0"/>
              </a:spcBef>
              <a:buNone/>
              <a:defRPr sz="2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Sub-head is sentence case, 24 points, blue-gray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DE2F4A31-4302-45A4-A9D5-00001AF73CD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15947" y="1600200"/>
            <a:ext cx="2414016" cy="461772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4D13DD6-8C2E-4529-9CE9-7717B2B6D71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531314" y="1600200"/>
            <a:ext cx="2413994" cy="4617720"/>
          </a:xfrm>
        </p:spPr>
        <p:txBody>
          <a:bodyPr vert="horz" lIns="91440" tIns="91440" rIns="91440" bIns="9144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F83D8CB1-366F-4DA6-88FA-38E765196121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6246639" y="1600200"/>
            <a:ext cx="2414049" cy="4617720"/>
          </a:xfrm>
        </p:spPr>
        <p:txBody>
          <a:bodyPr vert="horz" lIns="91440" tIns="91440" rIns="91440" bIns="9144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79015B90-5F3E-47EC-916F-AFE0C0E1E31C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8962037" y="1600200"/>
            <a:ext cx="2414016" cy="4617720"/>
          </a:xfrm>
        </p:spPr>
        <p:txBody>
          <a:bodyPr vert="horz" lIns="91440" tIns="91440" rIns="91440" bIns="9144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BBFB8224-A2FB-4692-9AAA-BCFF426FC2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913AFD27-A2C3-4F08-A7FC-AC2AC9564520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766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Conten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Placeholder 1">
            <a:extLst>
              <a:ext uri="{FF2B5EF4-FFF2-40B4-BE49-F238E27FC236}">
                <a16:creationId xmlns:a16="http://schemas.microsoft.com/office/drawing/2014/main" id="{95125EC0-CE97-4E86-AA05-B0AA69BBD0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947" y="411480"/>
            <a:ext cx="10560106" cy="502920"/>
          </a:xfrm>
          <a:prstGeom prst="rect">
            <a:avLst/>
          </a:prstGeom>
        </p:spPr>
        <p:txBody>
          <a:bodyPr vert="horz" lIns="91440" tIns="91440" rIns="91440" bIns="91440" rtlCol="0" anchor="t">
            <a:noAutofit/>
          </a:bodyPr>
          <a:lstStyle/>
          <a:p>
            <a:r>
              <a:rPr lang="en-US" dirty="0"/>
              <a:t>Headline is sentence case, 30 points, dark blue</a:t>
            </a:r>
          </a:p>
        </p:txBody>
      </p:sp>
      <p:sp>
        <p:nvSpPr>
          <p:cNvPr id="13" name="Sub Title Placeholder 1">
            <a:extLst>
              <a:ext uri="{FF2B5EF4-FFF2-40B4-BE49-F238E27FC236}">
                <a16:creationId xmlns:a16="http://schemas.microsoft.com/office/drawing/2014/main" id="{F9EEDCFE-8D12-4C8D-9259-9D079795168F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15947" y="915988"/>
            <a:ext cx="10560106" cy="455612"/>
          </a:xfrm>
          <a:noFill/>
        </p:spPr>
        <p:txBody>
          <a:bodyPr lIns="91440" tIns="91440" rIns="91440" bIns="182880" anchor="t">
            <a:noAutofit/>
          </a:bodyPr>
          <a:lstStyle>
            <a:lvl1pPr marL="0" indent="0" algn="l">
              <a:lnSpc>
                <a:spcPct val="86000"/>
              </a:lnSpc>
              <a:spcBef>
                <a:spcPts val="0"/>
              </a:spcBef>
              <a:buNone/>
              <a:defRPr sz="2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Sub-head is sentence case, 24 points, blue-gray</a:t>
            </a:r>
          </a:p>
        </p:txBody>
      </p:sp>
      <p:sp>
        <p:nvSpPr>
          <p:cNvPr id="10" name="Picture Placeholder 1">
            <a:extLst>
              <a:ext uri="{FF2B5EF4-FFF2-40B4-BE49-F238E27FC236}">
                <a16:creationId xmlns:a16="http://schemas.microsoft.com/office/drawing/2014/main" id="{3AB9962D-A04D-4F42-89B3-51A325796B5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5947" y="1600200"/>
            <a:ext cx="2414016" cy="2235272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800" baseline="0"/>
            </a:lvl1pPr>
          </a:lstStyle>
          <a:p>
            <a:r>
              <a:rPr lang="en-US" dirty="0"/>
              <a:t>Drag 1st image into this picture placeholder or click the icon to insert an image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DE2F4A31-4302-45A4-A9D5-00001AF73CD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15947" y="3986141"/>
            <a:ext cx="2414016" cy="2235272"/>
          </a:xfrm>
        </p:spPr>
        <p:txBody>
          <a:bodyPr vert="horz" lIns="91440" tIns="91440" rIns="91440" bIns="91440" rtlCol="0"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CCFE2F0B-D6EE-4C07-ABAC-945B2F5E80E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531311" y="1600200"/>
            <a:ext cx="2414016" cy="2235272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Drag 2nd image into this picture placeholder or click the icon to insert an image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4D13DD6-8C2E-4529-9CE9-7717B2B6D71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531310" y="3986141"/>
            <a:ext cx="2414016" cy="2235272"/>
          </a:xfrm>
        </p:spPr>
        <p:txBody>
          <a:bodyPr vert="horz" lIns="91440" tIns="91440" rIns="91440" bIns="91440" rtlCol="0">
            <a:norm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7589661-CD40-4C41-971F-B2878F3B081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246675" y="1600200"/>
            <a:ext cx="2414016" cy="2235272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Drag 3rd image into this picture placeholder or click the icon to insert an image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356CF509-646A-42FA-A058-9ABF27F1FB07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246673" y="3986141"/>
            <a:ext cx="2414016" cy="2235272"/>
          </a:xfrm>
        </p:spPr>
        <p:txBody>
          <a:bodyPr vert="horz" lIns="91440" tIns="91440" rIns="91440" bIns="9144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356297B4-6FC6-4FEB-93EC-5B900DB79EF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962037" y="1600200"/>
            <a:ext cx="2414016" cy="2235272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Drag 4th image into this picture placeholder or click the icon to insert an image</a:t>
            </a:r>
          </a:p>
        </p:txBody>
      </p:sp>
      <p:sp>
        <p:nvSpPr>
          <p:cNvPr id="16" name="Content Placeholder 4">
            <a:extLst>
              <a:ext uri="{FF2B5EF4-FFF2-40B4-BE49-F238E27FC236}">
                <a16:creationId xmlns:a16="http://schemas.microsoft.com/office/drawing/2014/main" id="{E9D9F821-154F-41C0-A561-CE547577BF1A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8962037" y="3986141"/>
            <a:ext cx="2414016" cy="2235272"/>
          </a:xfrm>
        </p:spPr>
        <p:txBody>
          <a:bodyPr vert="horz" lIns="91440" tIns="91440" rIns="91440" bIns="9144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BBFB8224-A2FB-4692-9AAA-BCFF426FC2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CC665683-5777-4A20-AEF7-638484AF1430}"/>
              </a:ext>
            </a:extLst>
          </p:cNvPr>
          <p:cNvSpPr>
            <a:spLocks noGrp="1"/>
          </p:cNvSpPr>
          <p:nvPr>
            <p:ph type="sldNum" idx="19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776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Icons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Placeholder 1">
            <a:extLst>
              <a:ext uri="{FF2B5EF4-FFF2-40B4-BE49-F238E27FC236}">
                <a16:creationId xmlns:a16="http://schemas.microsoft.com/office/drawing/2014/main" id="{95125EC0-CE97-4E86-AA05-B0AA69BBD0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947" y="411480"/>
            <a:ext cx="10560106" cy="502920"/>
          </a:xfrm>
          <a:prstGeom prst="rect">
            <a:avLst/>
          </a:prstGeom>
        </p:spPr>
        <p:txBody>
          <a:bodyPr vert="horz" lIns="91440" tIns="91440" rIns="91440" bIns="91440" rtlCol="0" anchor="t">
            <a:noAutofit/>
          </a:bodyPr>
          <a:lstStyle/>
          <a:p>
            <a:r>
              <a:rPr lang="en-US" dirty="0"/>
              <a:t>Headline is sentence case, 30 points, dark blue</a:t>
            </a:r>
          </a:p>
        </p:txBody>
      </p:sp>
      <p:sp>
        <p:nvSpPr>
          <p:cNvPr id="10" name="Picture Placeholder 1">
            <a:extLst>
              <a:ext uri="{FF2B5EF4-FFF2-40B4-BE49-F238E27FC236}">
                <a16:creationId xmlns:a16="http://schemas.microsoft.com/office/drawing/2014/main" id="{3AB9962D-A04D-4F42-89B3-51A325796B5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680055" y="1310148"/>
            <a:ext cx="685800" cy="68580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700" baseline="0"/>
            </a:lvl1pPr>
          </a:lstStyle>
          <a:p>
            <a:r>
              <a:rPr lang="en-US" dirty="0"/>
              <a:t>Drag and drop or click center of this box to insert an icon</a:t>
            </a:r>
          </a:p>
        </p:txBody>
      </p:sp>
      <p:sp>
        <p:nvSpPr>
          <p:cNvPr id="17" name="Content Placeholder 1">
            <a:extLst>
              <a:ext uri="{FF2B5EF4-FFF2-40B4-BE49-F238E27FC236}">
                <a16:creationId xmlns:a16="http://schemas.microsoft.com/office/drawing/2014/main" id="{0C0D540D-6AA0-485B-B88B-D8BB2B5B8960}"/>
              </a:ext>
            </a:extLst>
          </p:cNvPr>
          <p:cNvSpPr>
            <a:spLocks noGrp="1"/>
          </p:cNvSpPr>
          <p:nvPr>
            <p:ph sz="half" idx="20" hasCustomPrompt="1"/>
          </p:nvPr>
        </p:nvSpPr>
        <p:spPr>
          <a:xfrm>
            <a:off x="815947" y="2530971"/>
            <a:ext cx="2414016" cy="593451"/>
          </a:xfrm>
          <a:solidFill>
            <a:schemeClr val="accent1"/>
          </a:solidFill>
        </p:spPr>
        <p:txBody>
          <a:bodyPr vert="horz" lIns="91440" tIns="274320" rIns="91440" bIns="274320" rtlCol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US" sz="2800" b="1" dirty="0" smtClean="0">
                <a:solidFill>
                  <a:schemeClr val="bg1"/>
                </a:solidFill>
              </a:defRPr>
            </a:lvl1pPr>
            <a:lvl2pPr marL="230188" indent="0" algn="ctr">
              <a:buNone/>
              <a:defRPr lang="en-US" dirty="0" smtClean="0"/>
            </a:lvl2pPr>
            <a:lvl3pPr marL="569913" indent="0" algn="ctr">
              <a:buNone/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DE2F4A31-4302-45A4-A9D5-00001AF73CD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15947" y="3124422"/>
            <a:ext cx="2414016" cy="3094165"/>
          </a:xfrm>
        </p:spPr>
        <p:txBody>
          <a:bodyPr vert="horz" lIns="91440" tIns="274320" rIns="91440" bIns="274320"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lang="en-US" sz="1600" dirty="0" smtClean="0"/>
            </a:lvl1pPr>
            <a:lvl2pPr marL="230188" indent="0" algn="ctr">
              <a:buNone/>
              <a:defRPr lang="en-US" dirty="0" smtClean="0"/>
            </a:lvl2pPr>
            <a:lvl3pPr marL="569913" indent="0" algn="ctr">
              <a:buNone/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Item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CCFE2F0B-D6EE-4C07-ABAC-945B2F5E80E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95418" y="1310148"/>
            <a:ext cx="685800" cy="68580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700"/>
            </a:lvl1pPr>
          </a:lstStyle>
          <a:p>
            <a:r>
              <a:rPr lang="en-US" dirty="0"/>
              <a:t>Drag and drop or click center of this box to insert an icon</a:t>
            </a:r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87589661-CD40-4C41-971F-B2878F3B081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110781" y="1310148"/>
            <a:ext cx="685800" cy="68580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700"/>
            </a:lvl1pPr>
          </a:lstStyle>
          <a:p>
            <a:r>
              <a:rPr lang="en-US" dirty="0"/>
              <a:t>Drag and drop or click center of this box to insert an icon</a:t>
            </a:r>
          </a:p>
        </p:txBody>
      </p:sp>
      <p:sp>
        <p:nvSpPr>
          <p:cNvPr id="18" name="Picture Placeholder 4">
            <a:extLst>
              <a:ext uri="{FF2B5EF4-FFF2-40B4-BE49-F238E27FC236}">
                <a16:creationId xmlns:a16="http://schemas.microsoft.com/office/drawing/2014/main" id="{356297B4-6FC6-4FEB-93EC-5B900DB79EF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826144" y="1310148"/>
            <a:ext cx="685800" cy="68580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700"/>
            </a:lvl1pPr>
          </a:lstStyle>
          <a:p>
            <a:r>
              <a:rPr lang="en-US" dirty="0"/>
              <a:t>Drag and drop or click center of this box to insert an icon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BBFB8224-A2FB-4692-9AAA-BCFF426FC2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CC665683-5777-4A20-AEF7-638484AF1430}"/>
              </a:ext>
            </a:extLst>
          </p:cNvPr>
          <p:cNvSpPr>
            <a:spLocks noGrp="1"/>
          </p:cNvSpPr>
          <p:nvPr>
            <p:ph type="sldNum" idx="19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C16129-A536-4A57-953D-3A966F87438B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3531310" y="3127375"/>
            <a:ext cx="2414016" cy="3094165"/>
          </a:xfrm>
        </p:spPr>
        <p:txBody>
          <a:bodyPr tIns="274320" bIns="274320">
            <a:normAutofit/>
          </a:bodyPr>
          <a:lstStyle>
            <a:lvl1pPr marL="0" indent="0" algn="ctr">
              <a:buNone/>
              <a:defRPr sz="1600"/>
            </a:lvl1pPr>
            <a:lvl2pPr marL="230188" indent="0" algn="ctr">
              <a:buNone/>
              <a:defRPr/>
            </a:lvl2pPr>
            <a:lvl3pPr marL="569913" indent="0" algn="ctr">
              <a:buNone/>
              <a:defRPr/>
            </a:lvl3pPr>
            <a:lvl4pPr marL="801688" indent="0" algn="ctr">
              <a:buNone/>
              <a:defRPr/>
            </a:lvl4pPr>
            <a:lvl5pPr marL="1144587" indent="0" algn="ctr">
              <a:buNone/>
              <a:defRPr/>
            </a:lvl5pPr>
          </a:lstStyle>
          <a:p>
            <a:pPr lvl="0"/>
            <a:r>
              <a:rPr lang="en-US" dirty="0"/>
              <a:t>Item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FCE553E-BD75-4D41-948E-DDCFAB90AE90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6246673" y="3127375"/>
            <a:ext cx="2414016" cy="3094165"/>
          </a:xfrm>
        </p:spPr>
        <p:txBody>
          <a:bodyPr tIns="274320" bIns="274320">
            <a:normAutofit/>
          </a:bodyPr>
          <a:lstStyle>
            <a:lvl1pPr marL="0" indent="0" algn="ctr">
              <a:buNone/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Item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BC73875E-A9B5-42DC-BB05-B3F2BFCA19D0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962036" y="3127375"/>
            <a:ext cx="2414016" cy="3094165"/>
          </a:xfrm>
        </p:spPr>
        <p:txBody>
          <a:bodyPr tIns="274320" bIns="274320"/>
          <a:lstStyle>
            <a:lvl1pPr marL="0" indent="0" algn="ctr">
              <a:buNone/>
              <a:defRPr sz="1600"/>
            </a:lvl1pPr>
            <a:lvl2pPr marL="0" indent="0" algn="ctr">
              <a:buNone/>
              <a:defRPr/>
            </a:lvl2pPr>
          </a:lstStyle>
          <a:p>
            <a:pPr lvl="0"/>
            <a:r>
              <a:rPr lang="en-US" dirty="0"/>
              <a:t>Item</a:t>
            </a:r>
          </a:p>
        </p:txBody>
      </p:sp>
      <p:sp>
        <p:nvSpPr>
          <p:cNvPr id="26" name="Text Placeholder 1">
            <a:extLst>
              <a:ext uri="{FF2B5EF4-FFF2-40B4-BE49-F238E27FC236}">
                <a16:creationId xmlns:a16="http://schemas.microsoft.com/office/drawing/2014/main" id="{16965510-FFB0-4DDC-81E7-375FCAAA87E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6455" y="2003590"/>
            <a:ext cx="2413000" cy="390634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olidFill>
                  <a:schemeClr val="accent2"/>
                </a:solidFill>
              </a:defRPr>
            </a:lvl1pPr>
            <a:lvl2pPr marL="230188" indent="0" algn="ctr">
              <a:buNone/>
              <a:defRPr sz="1400"/>
            </a:lvl2pPr>
            <a:lvl3pPr marL="569913" indent="0" algn="ctr">
              <a:buNone/>
              <a:defRPr sz="1400"/>
            </a:lvl3pPr>
            <a:lvl4pPr marL="801688" indent="0" algn="ctr">
              <a:buNone/>
              <a:defRPr sz="1400"/>
            </a:lvl4pPr>
            <a:lvl5pPr marL="1144587" indent="0" algn="ctr">
              <a:buNone/>
              <a:defRPr sz="1400"/>
            </a:lvl5pPr>
          </a:lstStyle>
          <a:p>
            <a:pPr lvl="0"/>
            <a:r>
              <a:rPr lang="en-US" dirty="0"/>
              <a:t>Group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A4F6EBA7-D73E-4A64-B7E3-7210FA4974C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531818" y="2003590"/>
            <a:ext cx="2413000" cy="390634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olidFill>
                  <a:schemeClr val="accent2"/>
                </a:solidFill>
              </a:defRPr>
            </a:lvl1pPr>
            <a:lvl2pPr marL="230188" indent="0" algn="ctr">
              <a:buNone/>
              <a:defRPr sz="1400"/>
            </a:lvl2pPr>
            <a:lvl3pPr marL="569913" indent="0" algn="ctr">
              <a:buNone/>
              <a:defRPr sz="1400"/>
            </a:lvl3pPr>
            <a:lvl4pPr marL="801688" indent="0" algn="ctr">
              <a:buNone/>
              <a:defRPr sz="1400"/>
            </a:lvl4pPr>
            <a:lvl5pPr marL="1144587" indent="0" algn="ctr">
              <a:buNone/>
              <a:defRPr sz="1400"/>
            </a:lvl5pPr>
          </a:lstStyle>
          <a:p>
            <a:pPr lvl="0"/>
            <a:r>
              <a:rPr lang="en-US" dirty="0"/>
              <a:t>Group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16DE5B91-7CB3-4D37-896F-674C5AFC82C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47181" y="2006416"/>
            <a:ext cx="2413000" cy="390634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olidFill>
                  <a:schemeClr val="accent2"/>
                </a:solidFill>
              </a:defRPr>
            </a:lvl1pPr>
            <a:lvl2pPr marL="230188" indent="0" algn="ctr">
              <a:buNone/>
              <a:defRPr sz="1400"/>
            </a:lvl2pPr>
            <a:lvl3pPr marL="569913" indent="0" algn="ctr">
              <a:buNone/>
              <a:defRPr sz="1400"/>
            </a:lvl3pPr>
            <a:lvl4pPr marL="801688" indent="0" algn="ctr">
              <a:buNone/>
              <a:defRPr sz="1400"/>
            </a:lvl4pPr>
            <a:lvl5pPr marL="1144587" indent="0" algn="ctr">
              <a:buNone/>
              <a:defRPr sz="1400"/>
            </a:lvl5pPr>
          </a:lstStyle>
          <a:p>
            <a:pPr lvl="0"/>
            <a:r>
              <a:rPr lang="en-US" dirty="0"/>
              <a:t>Group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05EE58EA-4522-44FE-93E7-1C2B7261FC5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962544" y="2003590"/>
            <a:ext cx="2413000" cy="390634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olidFill>
                  <a:schemeClr val="accent2"/>
                </a:solidFill>
              </a:defRPr>
            </a:lvl1pPr>
            <a:lvl2pPr marL="230188" indent="0" algn="ctr">
              <a:buNone/>
              <a:defRPr sz="1400"/>
            </a:lvl2pPr>
            <a:lvl3pPr marL="569913" indent="0" algn="ctr">
              <a:buNone/>
              <a:defRPr sz="1400"/>
            </a:lvl3pPr>
            <a:lvl4pPr marL="801688" indent="0" algn="ctr">
              <a:buNone/>
              <a:defRPr sz="1400"/>
            </a:lvl4pPr>
            <a:lvl5pPr marL="1144587" indent="0" algn="ctr">
              <a:buNone/>
              <a:defRPr sz="1400"/>
            </a:lvl5pPr>
          </a:lstStyle>
          <a:p>
            <a:pPr lvl="0"/>
            <a:r>
              <a:rPr lang="en-US" dirty="0"/>
              <a:t>Group</a:t>
            </a:r>
          </a:p>
        </p:txBody>
      </p:sp>
      <p:sp>
        <p:nvSpPr>
          <p:cNvPr id="30" name="Content Placeholder 1">
            <a:extLst>
              <a:ext uri="{FF2B5EF4-FFF2-40B4-BE49-F238E27FC236}">
                <a16:creationId xmlns:a16="http://schemas.microsoft.com/office/drawing/2014/main" id="{6680F856-3362-4D35-A82B-4CDB4DF3D2E9}"/>
              </a:ext>
            </a:extLst>
          </p:cNvPr>
          <p:cNvSpPr>
            <a:spLocks noGrp="1"/>
          </p:cNvSpPr>
          <p:nvPr>
            <p:ph sz="half" idx="31" hasCustomPrompt="1"/>
          </p:nvPr>
        </p:nvSpPr>
        <p:spPr>
          <a:xfrm>
            <a:off x="3531310" y="2533797"/>
            <a:ext cx="2414016" cy="593451"/>
          </a:xfrm>
          <a:solidFill>
            <a:schemeClr val="accent1"/>
          </a:solidFill>
        </p:spPr>
        <p:txBody>
          <a:bodyPr vert="horz" lIns="91440" tIns="274320" rIns="91440" bIns="274320" rtlCol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US" sz="2800" b="1" dirty="0" smtClean="0">
                <a:solidFill>
                  <a:schemeClr val="bg1"/>
                </a:solidFill>
              </a:defRPr>
            </a:lvl1pPr>
            <a:lvl2pPr marL="230188" indent="0" algn="ctr">
              <a:buNone/>
              <a:defRPr lang="en-US" dirty="0" smtClean="0"/>
            </a:lvl2pPr>
            <a:lvl3pPr marL="569913" indent="0" algn="ctr">
              <a:buNone/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31" name="Content Placeholder 1">
            <a:extLst>
              <a:ext uri="{FF2B5EF4-FFF2-40B4-BE49-F238E27FC236}">
                <a16:creationId xmlns:a16="http://schemas.microsoft.com/office/drawing/2014/main" id="{9D63A23C-5750-4672-8AB0-5203D704C077}"/>
              </a:ext>
            </a:extLst>
          </p:cNvPr>
          <p:cNvSpPr>
            <a:spLocks noGrp="1"/>
          </p:cNvSpPr>
          <p:nvPr>
            <p:ph sz="half" idx="32" hasCustomPrompt="1"/>
          </p:nvPr>
        </p:nvSpPr>
        <p:spPr>
          <a:xfrm>
            <a:off x="6246673" y="2533797"/>
            <a:ext cx="2414016" cy="593451"/>
          </a:xfrm>
          <a:solidFill>
            <a:schemeClr val="accent1"/>
          </a:solidFill>
        </p:spPr>
        <p:txBody>
          <a:bodyPr vert="horz" lIns="91440" tIns="274320" rIns="91440" bIns="274320" rtlCol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US" sz="2800" b="1" dirty="0" smtClean="0">
                <a:solidFill>
                  <a:schemeClr val="bg1"/>
                </a:solidFill>
              </a:defRPr>
            </a:lvl1pPr>
            <a:lvl2pPr marL="230188" indent="0" algn="ctr">
              <a:buNone/>
              <a:defRPr lang="en-US" dirty="0" smtClean="0"/>
            </a:lvl2pPr>
            <a:lvl3pPr marL="569913" indent="0" algn="ctr">
              <a:buNone/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32" name="Content Placeholder 1">
            <a:extLst>
              <a:ext uri="{FF2B5EF4-FFF2-40B4-BE49-F238E27FC236}">
                <a16:creationId xmlns:a16="http://schemas.microsoft.com/office/drawing/2014/main" id="{0D1DA119-C65D-4F35-B95F-59AA25802B77}"/>
              </a:ext>
            </a:extLst>
          </p:cNvPr>
          <p:cNvSpPr>
            <a:spLocks noGrp="1"/>
          </p:cNvSpPr>
          <p:nvPr>
            <p:ph sz="half" idx="33" hasCustomPrompt="1"/>
          </p:nvPr>
        </p:nvSpPr>
        <p:spPr>
          <a:xfrm>
            <a:off x="8962036" y="2533797"/>
            <a:ext cx="2414016" cy="593451"/>
          </a:xfrm>
          <a:solidFill>
            <a:schemeClr val="accent1"/>
          </a:solidFill>
        </p:spPr>
        <p:txBody>
          <a:bodyPr vert="horz" lIns="91440" tIns="274320" rIns="91440" bIns="274320" rtlCol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US" sz="2800" b="1" dirty="0" smtClean="0">
                <a:solidFill>
                  <a:schemeClr val="bg1"/>
                </a:solidFill>
              </a:defRPr>
            </a:lvl1pPr>
            <a:lvl2pPr marL="230188" indent="0" algn="ctr">
              <a:buNone/>
              <a:defRPr lang="en-US" dirty="0" smtClean="0"/>
            </a:lvl2pPr>
            <a:lvl3pPr marL="569913" indent="0" algn="ctr">
              <a:buNone/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2368476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D71E2951-130E-4A2F-A1FE-381F8655EB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947" y="411480"/>
            <a:ext cx="10560106" cy="502920"/>
          </a:xfrm>
          <a:prstGeom prst="rect">
            <a:avLst/>
          </a:prstGeom>
        </p:spPr>
        <p:txBody>
          <a:bodyPr vert="horz" lIns="91440" tIns="91440" rIns="91440" bIns="91440" rtlCol="0" anchor="t">
            <a:noAutofit/>
          </a:bodyPr>
          <a:lstStyle/>
          <a:p>
            <a:r>
              <a:rPr lang="en-US" dirty="0"/>
              <a:t>Headline is sentence case, 30 points, dark blue</a:t>
            </a:r>
          </a:p>
        </p:txBody>
      </p:sp>
      <p:sp>
        <p:nvSpPr>
          <p:cNvPr id="9" name="Sub Title Placeholder 1">
            <a:extLst>
              <a:ext uri="{FF2B5EF4-FFF2-40B4-BE49-F238E27FC236}">
                <a16:creationId xmlns:a16="http://schemas.microsoft.com/office/drawing/2014/main" id="{85EFC0E4-991F-4E43-80C3-15EDCAB6A52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15947" y="915988"/>
            <a:ext cx="10560106" cy="455612"/>
          </a:xfrm>
          <a:noFill/>
        </p:spPr>
        <p:txBody>
          <a:bodyPr lIns="91440" tIns="91440" rIns="91440" bIns="182880" anchor="t">
            <a:noAutofit/>
          </a:bodyPr>
          <a:lstStyle>
            <a:lvl1pPr marL="0" indent="0" algn="l">
              <a:lnSpc>
                <a:spcPct val="86000"/>
              </a:lnSpc>
              <a:spcBef>
                <a:spcPts val="0"/>
              </a:spcBef>
              <a:buNone/>
              <a:defRPr sz="2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Sub-head is sentence case, 24 points, blue-gray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64E7FDFD-C046-4096-A3C4-29362A73823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15947" y="1600200"/>
            <a:ext cx="5129379" cy="82391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3FB6C1BB-3391-4ABA-853C-EC95735F90E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15947" y="2536825"/>
            <a:ext cx="5129379" cy="3684588"/>
          </a:xfrm>
        </p:spPr>
        <p:txBody>
          <a:bodyPr vert="horz" lIns="91440" tIns="91440" rIns="91440" bIns="9144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5405C41-6573-4C3E-94F9-D0C4E58198D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6663" y="1600200"/>
            <a:ext cx="5129390" cy="82391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94D0631-A161-4F6F-B97C-D59D214B9FB3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46663" y="2536825"/>
            <a:ext cx="5129390" cy="3684588"/>
          </a:xfrm>
        </p:spPr>
        <p:txBody>
          <a:bodyPr/>
          <a:lstStyle/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0ADC16D6-C718-4382-B857-0F462CEB8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46FCB64B-7B90-426C-8D62-10E2272E59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533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D71E2951-130E-4A2F-A1FE-381F8655EB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947" y="411480"/>
            <a:ext cx="10560106" cy="502920"/>
          </a:xfrm>
          <a:prstGeom prst="rect">
            <a:avLst/>
          </a:prstGeom>
        </p:spPr>
        <p:txBody>
          <a:bodyPr vert="horz" lIns="91440" tIns="91440" rIns="91440" bIns="91440" rtlCol="0" anchor="t">
            <a:noAutofit/>
          </a:bodyPr>
          <a:lstStyle/>
          <a:p>
            <a:r>
              <a:rPr lang="en-US" dirty="0"/>
              <a:t>Headline is sentence case, 30 points, dark blue</a:t>
            </a:r>
          </a:p>
        </p:txBody>
      </p:sp>
      <p:sp>
        <p:nvSpPr>
          <p:cNvPr id="9" name="Sub Title Placeholder 1">
            <a:extLst>
              <a:ext uri="{FF2B5EF4-FFF2-40B4-BE49-F238E27FC236}">
                <a16:creationId xmlns:a16="http://schemas.microsoft.com/office/drawing/2014/main" id="{85EFC0E4-991F-4E43-80C3-15EDCAB6A52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15947" y="915988"/>
            <a:ext cx="10560106" cy="455612"/>
          </a:xfrm>
          <a:noFill/>
        </p:spPr>
        <p:txBody>
          <a:bodyPr lIns="91440" tIns="91440" rIns="91440" bIns="182880" anchor="t">
            <a:noAutofit/>
          </a:bodyPr>
          <a:lstStyle>
            <a:lvl1pPr marL="0" indent="0" algn="l">
              <a:lnSpc>
                <a:spcPct val="86000"/>
              </a:lnSpc>
              <a:spcBef>
                <a:spcPts val="0"/>
              </a:spcBef>
              <a:buNone/>
              <a:defRPr sz="2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Sub-head is sentence case, 24 points, blue-gray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64E7FDFD-C046-4096-A3C4-29362A73823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15947" y="1600200"/>
            <a:ext cx="3319272" cy="82391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3FB6C1BB-3391-4ABA-853C-EC95735F90E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15947" y="2536825"/>
            <a:ext cx="3319272" cy="3684588"/>
          </a:xfrm>
        </p:spPr>
        <p:txBody>
          <a:bodyPr vert="horz" lIns="91440" tIns="91440" rIns="91440" bIns="9144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5405C41-6573-4C3E-94F9-D0C4E58198D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434840" y="1600200"/>
            <a:ext cx="3319272" cy="823912"/>
          </a:xfrm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94D0631-A161-4F6F-B97C-D59D214B9FB3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434840" y="2536825"/>
            <a:ext cx="3319272" cy="3684588"/>
          </a:xfrm>
        </p:spPr>
        <p:txBody>
          <a:bodyPr/>
          <a:lstStyle/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7388DFF-7AE2-4608-B97A-1A20B0EFA04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053733" y="1600200"/>
            <a:ext cx="3319272" cy="82391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5C10EAA3-B932-46DA-9342-E91F227DFAC8}"/>
              </a:ext>
            </a:extLst>
          </p:cNvPr>
          <p:cNvSpPr>
            <a:spLocks noGrp="1"/>
          </p:cNvSpPr>
          <p:nvPr>
            <p:ph sz="quarter" idx="43" hasCustomPrompt="1"/>
          </p:nvPr>
        </p:nvSpPr>
        <p:spPr>
          <a:xfrm>
            <a:off x="8053733" y="2536825"/>
            <a:ext cx="3319272" cy="3684588"/>
          </a:xfrm>
        </p:spPr>
        <p:txBody>
          <a:bodyPr/>
          <a:lstStyle/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0ADC16D6-C718-4382-B857-0F462CEB8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46FCB64B-7B90-426C-8D62-10E2272E59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225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D71E2951-130E-4A2F-A1FE-381F8655EB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947" y="411480"/>
            <a:ext cx="10560106" cy="502920"/>
          </a:xfrm>
          <a:prstGeom prst="rect">
            <a:avLst/>
          </a:prstGeom>
        </p:spPr>
        <p:txBody>
          <a:bodyPr vert="horz" lIns="91440" tIns="91440" rIns="91440" bIns="91440" rtlCol="0" anchor="t">
            <a:noAutofit/>
          </a:bodyPr>
          <a:lstStyle/>
          <a:p>
            <a:r>
              <a:rPr lang="en-US" dirty="0"/>
              <a:t>Headline is sentence case, 30 points, dark blue</a:t>
            </a:r>
          </a:p>
        </p:txBody>
      </p:sp>
      <p:sp>
        <p:nvSpPr>
          <p:cNvPr id="9" name="Sub Title Placeholder 1">
            <a:extLst>
              <a:ext uri="{FF2B5EF4-FFF2-40B4-BE49-F238E27FC236}">
                <a16:creationId xmlns:a16="http://schemas.microsoft.com/office/drawing/2014/main" id="{85EFC0E4-991F-4E43-80C3-15EDCAB6A52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15947" y="915988"/>
            <a:ext cx="10560106" cy="455612"/>
          </a:xfrm>
          <a:noFill/>
        </p:spPr>
        <p:txBody>
          <a:bodyPr lIns="91440" tIns="91440" rIns="91440" bIns="182880" anchor="t">
            <a:noAutofit/>
          </a:bodyPr>
          <a:lstStyle>
            <a:lvl1pPr marL="0" indent="0" algn="l">
              <a:lnSpc>
                <a:spcPct val="86000"/>
              </a:lnSpc>
              <a:spcBef>
                <a:spcPts val="0"/>
              </a:spcBef>
              <a:buNone/>
              <a:defRPr sz="2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Sub-head is sentence case, 24 points, blue-gray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64E7FDFD-C046-4096-A3C4-29362A73823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15947" y="1600200"/>
            <a:ext cx="2414016" cy="82391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3FB6C1BB-3391-4ABA-853C-EC95735F90E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15947" y="2536825"/>
            <a:ext cx="2414016" cy="3684588"/>
          </a:xfrm>
        </p:spPr>
        <p:txBody>
          <a:bodyPr vert="horz" lIns="91440" tIns="91440" rIns="91440" bIns="9144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 dirty="0"/>
            </a:lvl5pPr>
          </a:lstStyle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5405C41-6573-4C3E-94F9-D0C4E58198D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531314" y="1600200"/>
            <a:ext cx="2414016" cy="82391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94D0631-A161-4F6F-B97C-D59D214B9FB3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531314" y="2536825"/>
            <a:ext cx="2414016" cy="3684588"/>
          </a:xfrm>
        </p:spPr>
        <p:txBody>
          <a:bodyPr/>
          <a:lstStyle/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7388DFF-7AE2-4608-B97A-1A20B0EFA04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246639" y="1600200"/>
            <a:ext cx="2414016" cy="82391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5C10EAA3-B932-46DA-9342-E91F227DFAC8}"/>
              </a:ext>
            </a:extLst>
          </p:cNvPr>
          <p:cNvSpPr>
            <a:spLocks noGrp="1"/>
          </p:cNvSpPr>
          <p:nvPr>
            <p:ph sz="quarter" idx="43" hasCustomPrompt="1"/>
          </p:nvPr>
        </p:nvSpPr>
        <p:spPr>
          <a:xfrm>
            <a:off x="6246639" y="2536825"/>
            <a:ext cx="2414016" cy="3684588"/>
          </a:xfrm>
        </p:spPr>
        <p:txBody>
          <a:bodyPr/>
          <a:lstStyle/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FED9B0E3-0BE9-4F53-8B92-BD8E155F0644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962037" y="1600200"/>
            <a:ext cx="2414016" cy="82391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Heading</a:t>
            </a:r>
          </a:p>
        </p:txBody>
      </p:sp>
      <p:sp>
        <p:nvSpPr>
          <p:cNvPr id="18" name="Content Placeholder 4">
            <a:extLst>
              <a:ext uri="{FF2B5EF4-FFF2-40B4-BE49-F238E27FC236}">
                <a16:creationId xmlns:a16="http://schemas.microsoft.com/office/drawing/2014/main" id="{1781B649-2142-48C5-9720-5BEC48888DE9}"/>
              </a:ext>
            </a:extLst>
          </p:cNvPr>
          <p:cNvSpPr>
            <a:spLocks noGrp="1"/>
          </p:cNvSpPr>
          <p:nvPr>
            <p:ph sz="quarter" idx="48" hasCustomPrompt="1"/>
          </p:nvPr>
        </p:nvSpPr>
        <p:spPr>
          <a:xfrm>
            <a:off x="8962037" y="2536825"/>
            <a:ext cx="2414016" cy="3684588"/>
          </a:xfrm>
        </p:spPr>
        <p:txBody>
          <a:bodyPr/>
          <a:lstStyle/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0ADC16D6-C718-4382-B857-0F462CEB8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46FCB64B-7B90-426C-8D62-10E2272E59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336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ur Quadra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50984-D378-4BAC-B3CF-86147A6BBF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947" y="411480"/>
            <a:ext cx="10560106" cy="50292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Headline is sentence case, 30 points, dark blue</a:t>
            </a:r>
          </a:p>
        </p:txBody>
      </p:sp>
      <p:sp>
        <p:nvSpPr>
          <p:cNvPr id="10" name="Sub Title Placeholder 1">
            <a:extLst>
              <a:ext uri="{FF2B5EF4-FFF2-40B4-BE49-F238E27FC236}">
                <a16:creationId xmlns:a16="http://schemas.microsoft.com/office/drawing/2014/main" id="{A8A802AE-FB16-403C-A633-FF7131C71A6F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15947" y="915988"/>
            <a:ext cx="10560106" cy="455612"/>
          </a:xfrm>
          <a:noFill/>
        </p:spPr>
        <p:txBody>
          <a:bodyPr lIns="91440" tIns="91440" rIns="91440" bIns="182880" anchor="t">
            <a:noAutofit/>
          </a:bodyPr>
          <a:lstStyle>
            <a:lvl1pPr marL="0" indent="0" algn="l">
              <a:lnSpc>
                <a:spcPct val="86000"/>
              </a:lnSpc>
              <a:spcBef>
                <a:spcPts val="0"/>
              </a:spcBef>
              <a:buNone/>
              <a:defRPr sz="2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Sub-head is sentence case, 24 points, blue-gray</a:t>
            </a:r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736A8E25-90C3-458C-AFA9-32691162E5B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15946" y="3986141"/>
            <a:ext cx="5129383" cy="2235272"/>
          </a:xfrm>
        </p:spPr>
        <p:txBody>
          <a:bodyPr/>
          <a:lstStyle/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4D13DD6-8C2E-4529-9CE9-7717B2B6D71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6669" y="3986141"/>
            <a:ext cx="5129384" cy="2235272"/>
          </a:xfrm>
        </p:spPr>
        <p:txBody>
          <a:bodyPr/>
          <a:lstStyle/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BBFB8224-A2FB-4692-9AAA-BCFF426FC2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B018C019-DCAC-4910-8076-AC0A67C13962}"/>
              </a:ext>
            </a:extLst>
          </p:cNvPr>
          <p:cNvSpPr>
            <a:spLocks noGrp="1"/>
          </p:cNvSpPr>
          <p:nvPr>
            <p:ph type="sldNum" idx="16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3A70C6F4-9A2E-40DF-BFCD-0D23740C90C2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15946" y="1602454"/>
            <a:ext cx="5129383" cy="2235272"/>
          </a:xfrm>
        </p:spPr>
        <p:txBody>
          <a:bodyPr/>
          <a:lstStyle/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FDAB953-5D46-48C2-B748-52F3368564E4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6246669" y="1602454"/>
            <a:ext cx="5129384" cy="2235272"/>
          </a:xfrm>
        </p:spPr>
        <p:txBody>
          <a:bodyPr/>
          <a:lstStyle/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35638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419">
          <p15:clr>
            <a:srgbClr val="FBAE40"/>
          </p15:clr>
        </p15:guide>
        <p15:guide id="2" orient="horz" pos="250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8B395-748E-4651-84CC-9F42559A76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52557" y="2319128"/>
            <a:ext cx="8366760" cy="502920"/>
          </a:xfrm>
          <a:prstGeom prst="rect">
            <a:avLst/>
          </a:prstGeom>
        </p:spPr>
        <p:txBody>
          <a:bodyPr anchor="ctr"/>
          <a:lstStyle>
            <a:lvl1pPr algn="l">
              <a:defRPr sz="2600"/>
            </a:lvl1pPr>
          </a:lstStyle>
          <a:p>
            <a:r>
              <a:rPr lang="en-US" dirty="0"/>
              <a:t>Section title is sentence case, 26 points 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95DBDAC-70E4-4A02-948C-C835E76C7160}"/>
              </a:ext>
            </a:extLst>
          </p:cNvPr>
          <p:cNvSpPr/>
          <p:nvPr userDrawn="1"/>
        </p:nvSpPr>
        <p:spPr>
          <a:xfrm flipH="1">
            <a:off x="9336927" y="0"/>
            <a:ext cx="2855073" cy="6858000"/>
          </a:xfrm>
          <a:custGeom>
            <a:avLst/>
            <a:gdLst>
              <a:gd name="connsiteX0" fmla="*/ 1546927 w 2855073"/>
              <a:gd name="connsiteY0" fmla="*/ 0 h 6858000"/>
              <a:gd name="connsiteX1" fmla="*/ 0 w 2855073"/>
              <a:gd name="connsiteY1" fmla="*/ 0 h 6858000"/>
              <a:gd name="connsiteX2" fmla="*/ 0 w 2855073"/>
              <a:gd name="connsiteY2" fmla="*/ 6858000 h 6858000"/>
              <a:gd name="connsiteX3" fmla="*/ 1546927 w 2855073"/>
              <a:gd name="connsiteY3" fmla="*/ 6858000 h 6858000"/>
              <a:gd name="connsiteX4" fmla="*/ 2855073 w 2855073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5073" h="6858000">
                <a:moveTo>
                  <a:pt x="1546927" y="0"/>
                </a:moveTo>
                <a:lnTo>
                  <a:pt x="0" y="0"/>
                </a:lnTo>
                <a:lnTo>
                  <a:pt x="0" y="6858000"/>
                </a:lnTo>
                <a:lnTo>
                  <a:pt x="1546927" y="6858000"/>
                </a:lnTo>
                <a:lnTo>
                  <a:pt x="2855073" y="6858000"/>
                </a:lnTo>
                <a:close/>
              </a:path>
            </a:pathLst>
          </a:custGeom>
          <a:solidFill>
            <a:srgbClr val="0A59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1348E8EB-174A-424F-A16E-1B6F8B078E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55347" y="5929242"/>
            <a:ext cx="2305469" cy="781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097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,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FF78298B-F295-4D21-978D-02F8CDFA14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947" y="411480"/>
            <a:ext cx="10560106" cy="502920"/>
          </a:xfrm>
          <a:prstGeom prst="rect">
            <a:avLst/>
          </a:prstGeom>
        </p:spPr>
        <p:txBody>
          <a:bodyPr vert="horz" lIns="91440" tIns="91440" rIns="91440" bIns="91440" rtlCol="0" anchor="t">
            <a:noAutofit/>
          </a:bodyPr>
          <a:lstStyle/>
          <a:p>
            <a:r>
              <a:rPr lang="en-US" dirty="0"/>
              <a:t>Headline is sentence case, 30 points, dark blue</a:t>
            </a:r>
          </a:p>
        </p:txBody>
      </p:sp>
      <p:sp>
        <p:nvSpPr>
          <p:cNvPr id="5" name="Sub Title Placeholder 1">
            <a:extLst>
              <a:ext uri="{FF2B5EF4-FFF2-40B4-BE49-F238E27FC236}">
                <a16:creationId xmlns:a16="http://schemas.microsoft.com/office/drawing/2014/main" id="{796B1242-50BB-4586-9C0A-2DDA1C3CEC6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15947" y="915988"/>
            <a:ext cx="10560106" cy="455612"/>
          </a:xfrm>
          <a:noFill/>
        </p:spPr>
        <p:txBody>
          <a:bodyPr lIns="91440" tIns="91440" rIns="91440" bIns="182880" anchor="t">
            <a:noAutofit/>
          </a:bodyPr>
          <a:lstStyle>
            <a:lvl1pPr marL="0" indent="0" algn="l">
              <a:lnSpc>
                <a:spcPct val="86000"/>
              </a:lnSpc>
              <a:spcBef>
                <a:spcPts val="0"/>
              </a:spcBef>
              <a:buNone/>
              <a:defRPr sz="2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Sub-head is sentence case, 24 points, blue-gray</a:t>
            </a:r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98A90126-77CC-4E10-B156-FD00E7F57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FA3098A8-1ECD-41F6-A0BE-9DFF24F4C1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965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A65CFECE-6A2C-42BA-AD98-C35458FEF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5C453BDD-7108-4BA0-951C-9983ADCD46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016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FAF8A40-7C1A-4DF4-B9D5-155B72AA7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5340" y="6361113"/>
            <a:ext cx="7644851" cy="25959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166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8B395-748E-4651-84CC-9F42559A76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52557" y="2319128"/>
            <a:ext cx="8366760" cy="502920"/>
          </a:xfrm>
          <a:prstGeom prst="rect">
            <a:avLst/>
          </a:prstGeom>
        </p:spPr>
        <p:txBody>
          <a:bodyPr anchor="ctr"/>
          <a:lstStyle>
            <a:lvl1pPr algn="l">
              <a:defRPr sz="4500"/>
            </a:lvl1pPr>
          </a:lstStyle>
          <a:p>
            <a:r>
              <a:rPr lang="en-US" dirty="0"/>
              <a:t>Thank You, 45 points </a:t>
            </a:r>
          </a:p>
        </p:txBody>
      </p:sp>
      <p:pic>
        <p:nvPicPr>
          <p:cNvPr id="7" name="Shape">
            <a:extLst>
              <a:ext uri="{FF2B5EF4-FFF2-40B4-BE49-F238E27FC236}">
                <a16:creationId xmlns:a16="http://schemas.microsoft.com/office/drawing/2014/main" id="{48EADA89-728A-4919-801A-A41B325DF2A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324109" y="-19555"/>
            <a:ext cx="2881745" cy="6894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Logo">
            <a:extLst>
              <a:ext uri="{FF2B5EF4-FFF2-40B4-BE49-F238E27FC236}">
                <a16:creationId xmlns:a16="http://schemas.microsoft.com/office/drawing/2014/main" id="{7DC45091-1DC4-4B27-B8C9-E677B135A2C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27172" y="6096912"/>
            <a:ext cx="2000942" cy="44449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B5CB30-776E-4165-99E9-05E8C65340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52488" y="4491021"/>
            <a:ext cx="6550025" cy="1941310"/>
          </a:xfrm>
        </p:spPr>
        <p:txBody>
          <a:bodyPr anchor="b"/>
          <a:lstStyle>
            <a:lvl1pPr marL="0" indent="0">
              <a:lnSpc>
                <a:spcPct val="100000"/>
              </a:lnSpc>
              <a:spcBef>
                <a:spcPts val="476"/>
              </a:spcBef>
              <a:buNone/>
              <a:defRPr sz="2400" b="0"/>
            </a:lvl1pPr>
            <a:lvl2pPr marL="0" indent="0">
              <a:lnSpc>
                <a:spcPct val="100000"/>
              </a:lnSpc>
              <a:spcBef>
                <a:spcPts val="476"/>
              </a:spcBef>
              <a:buNone/>
              <a:defRPr sz="2000" b="0"/>
            </a:lvl2pPr>
            <a:lvl3pPr marL="0" indent="0">
              <a:lnSpc>
                <a:spcPct val="100000"/>
              </a:lnSpc>
              <a:spcBef>
                <a:spcPts val="476"/>
              </a:spcBef>
              <a:buNone/>
              <a:defRPr sz="2000" b="0"/>
            </a:lvl3pPr>
            <a:lvl4pPr marL="0" indent="0">
              <a:lnSpc>
                <a:spcPct val="100000"/>
              </a:lnSpc>
              <a:spcBef>
                <a:spcPts val="476"/>
              </a:spcBef>
              <a:buNone/>
              <a:defRPr sz="2000" b="0"/>
            </a:lvl4pPr>
            <a:lvl5pPr marL="0" indent="0">
              <a:lnSpc>
                <a:spcPct val="100000"/>
              </a:lnSpc>
              <a:spcBef>
                <a:spcPts val="476"/>
              </a:spcBef>
              <a:buNone/>
              <a:defRPr sz="18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8" name="Shape">
            <a:extLst>
              <a:ext uri="{FF2B5EF4-FFF2-40B4-BE49-F238E27FC236}">
                <a16:creationId xmlns:a16="http://schemas.microsoft.com/office/drawing/2014/main" id="{E5B8EC44-D4FD-4D4D-A14A-78EAE90AFDB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324109" y="-19555"/>
            <a:ext cx="2881745" cy="6894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Logo">
            <a:extLst>
              <a:ext uri="{FF2B5EF4-FFF2-40B4-BE49-F238E27FC236}">
                <a16:creationId xmlns:a16="http://schemas.microsoft.com/office/drawing/2014/main" id="{2CB64FA9-4052-425E-B912-7989731BD2B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27172" y="6096912"/>
            <a:ext cx="2000942" cy="444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Shape">
            <a:extLst>
              <a:ext uri="{FF2B5EF4-FFF2-40B4-BE49-F238E27FC236}">
                <a16:creationId xmlns:a16="http://schemas.microsoft.com/office/drawing/2014/main" id="{F423EDC0-22BE-4377-A93B-3B9854260229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9324109" y="-19555"/>
            <a:ext cx="2881745" cy="6894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Logo">
            <a:extLst>
              <a:ext uri="{FF2B5EF4-FFF2-40B4-BE49-F238E27FC236}">
                <a16:creationId xmlns:a16="http://schemas.microsoft.com/office/drawing/2014/main" id="{E1D85C02-0CBE-43F8-AD2C-99DC7121FD9D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9827172" y="6096912"/>
            <a:ext cx="2000942" cy="4444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72172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 Slide - Two peo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8B395-748E-4651-84CC-9F42559A76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52557" y="2319128"/>
            <a:ext cx="8366760" cy="502920"/>
          </a:xfrm>
          <a:prstGeom prst="rect">
            <a:avLst/>
          </a:prstGeom>
        </p:spPr>
        <p:txBody>
          <a:bodyPr anchor="ctr"/>
          <a:lstStyle>
            <a:lvl1pPr algn="l">
              <a:defRPr sz="4500"/>
            </a:lvl1pPr>
          </a:lstStyle>
          <a:p>
            <a:r>
              <a:rPr lang="en-US" dirty="0"/>
              <a:t>Thank You, 45 points </a:t>
            </a:r>
          </a:p>
        </p:txBody>
      </p:sp>
      <p:pic>
        <p:nvPicPr>
          <p:cNvPr id="7" name="Shape">
            <a:extLst>
              <a:ext uri="{FF2B5EF4-FFF2-40B4-BE49-F238E27FC236}">
                <a16:creationId xmlns:a16="http://schemas.microsoft.com/office/drawing/2014/main" id="{48EADA89-728A-4919-801A-A41B325DF2A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324109" y="-19555"/>
            <a:ext cx="2881745" cy="6894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Logo">
            <a:extLst>
              <a:ext uri="{FF2B5EF4-FFF2-40B4-BE49-F238E27FC236}">
                <a16:creationId xmlns:a16="http://schemas.microsoft.com/office/drawing/2014/main" id="{7DC45091-1DC4-4B27-B8C9-E677B135A2C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27172" y="6096912"/>
            <a:ext cx="2000942" cy="44449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B5CB30-776E-4165-99E9-05E8C65340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52489" y="4491021"/>
            <a:ext cx="3639998" cy="1941310"/>
          </a:xfrm>
        </p:spPr>
        <p:txBody>
          <a:bodyPr anchor="b"/>
          <a:lstStyle>
            <a:lvl1pPr marL="0" indent="0">
              <a:lnSpc>
                <a:spcPct val="100000"/>
              </a:lnSpc>
              <a:spcBef>
                <a:spcPts val="476"/>
              </a:spcBef>
              <a:buNone/>
              <a:defRPr sz="2400" b="0"/>
            </a:lvl1pPr>
            <a:lvl2pPr marL="0" indent="0">
              <a:lnSpc>
                <a:spcPct val="100000"/>
              </a:lnSpc>
              <a:spcBef>
                <a:spcPts val="476"/>
              </a:spcBef>
              <a:buNone/>
              <a:defRPr sz="2000" b="0"/>
            </a:lvl2pPr>
            <a:lvl3pPr marL="0" indent="0">
              <a:lnSpc>
                <a:spcPct val="100000"/>
              </a:lnSpc>
              <a:spcBef>
                <a:spcPts val="476"/>
              </a:spcBef>
              <a:buNone/>
              <a:defRPr sz="2000" b="0"/>
            </a:lvl3pPr>
            <a:lvl4pPr marL="0" indent="0">
              <a:lnSpc>
                <a:spcPct val="100000"/>
              </a:lnSpc>
              <a:spcBef>
                <a:spcPts val="476"/>
              </a:spcBef>
              <a:buNone/>
              <a:defRPr sz="2000" b="0"/>
            </a:lvl4pPr>
            <a:lvl5pPr marL="0" indent="0">
              <a:lnSpc>
                <a:spcPct val="100000"/>
              </a:lnSpc>
              <a:spcBef>
                <a:spcPts val="476"/>
              </a:spcBef>
              <a:buNone/>
              <a:defRPr sz="18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47F631E5-E140-4330-800E-D914C750688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95550" y="4491021"/>
            <a:ext cx="3639998" cy="1941310"/>
          </a:xfrm>
        </p:spPr>
        <p:txBody>
          <a:bodyPr anchor="b"/>
          <a:lstStyle>
            <a:lvl1pPr marL="0" indent="0">
              <a:lnSpc>
                <a:spcPct val="100000"/>
              </a:lnSpc>
              <a:spcBef>
                <a:spcPts val="476"/>
              </a:spcBef>
              <a:buNone/>
              <a:defRPr sz="2400" b="0"/>
            </a:lvl1pPr>
            <a:lvl2pPr marL="0" indent="0">
              <a:lnSpc>
                <a:spcPct val="100000"/>
              </a:lnSpc>
              <a:spcBef>
                <a:spcPts val="476"/>
              </a:spcBef>
              <a:buNone/>
              <a:defRPr sz="2000" b="0"/>
            </a:lvl2pPr>
            <a:lvl3pPr marL="0" indent="0">
              <a:lnSpc>
                <a:spcPct val="100000"/>
              </a:lnSpc>
              <a:spcBef>
                <a:spcPts val="476"/>
              </a:spcBef>
              <a:buNone/>
              <a:defRPr sz="2000" b="0"/>
            </a:lvl3pPr>
            <a:lvl4pPr marL="0" indent="0">
              <a:lnSpc>
                <a:spcPct val="100000"/>
              </a:lnSpc>
              <a:spcBef>
                <a:spcPts val="476"/>
              </a:spcBef>
              <a:buNone/>
              <a:defRPr sz="2000" b="0"/>
            </a:lvl4pPr>
            <a:lvl5pPr marL="0" indent="0">
              <a:lnSpc>
                <a:spcPct val="100000"/>
              </a:lnSpc>
              <a:spcBef>
                <a:spcPts val="476"/>
              </a:spcBef>
              <a:buNone/>
              <a:defRPr sz="18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9" name="Shape">
            <a:extLst>
              <a:ext uri="{FF2B5EF4-FFF2-40B4-BE49-F238E27FC236}">
                <a16:creationId xmlns:a16="http://schemas.microsoft.com/office/drawing/2014/main" id="{78394230-86F1-4B50-9439-A7F145D0D26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324109" y="-19555"/>
            <a:ext cx="2881745" cy="6894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Logo">
            <a:extLst>
              <a:ext uri="{FF2B5EF4-FFF2-40B4-BE49-F238E27FC236}">
                <a16:creationId xmlns:a16="http://schemas.microsoft.com/office/drawing/2014/main" id="{F0D8A18C-1400-4B0B-98FE-562FFD68804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27172" y="6096912"/>
            <a:ext cx="2000942" cy="444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">
            <a:extLst>
              <a:ext uri="{FF2B5EF4-FFF2-40B4-BE49-F238E27FC236}">
                <a16:creationId xmlns:a16="http://schemas.microsoft.com/office/drawing/2014/main" id="{227F19DF-340F-45B7-8C00-D5BFED9805CF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9324109" y="-19555"/>
            <a:ext cx="2881745" cy="6894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Logo">
            <a:extLst>
              <a:ext uri="{FF2B5EF4-FFF2-40B4-BE49-F238E27FC236}">
                <a16:creationId xmlns:a16="http://schemas.microsoft.com/office/drawing/2014/main" id="{02E3F9EF-160F-40B9-AB5D-24136506A87C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9827172" y="6096912"/>
            <a:ext cx="2000942" cy="4444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749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losing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k object 16"/>
          <p:cNvSpPr/>
          <p:nvPr/>
        </p:nvSpPr>
        <p:spPr>
          <a:xfrm>
            <a:off x="0" y="0"/>
            <a:ext cx="12192000" cy="6864095"/>
          </a:xfrm>
          <a:custGeom>
            <a:avLst/>
            <a:gdLst/>
            <a:ahLst/>
            <a:cxnLst/>
            <a:rect l="l" t="t" r="r" b="b"/>
            <a:pathLst>
              <a:path w="9144000" h="5148071">
                <a:moveTo>
                  <a:pt x="0" y="5148072"/>
                </a:moveTo>
                <a:lnTo>
                  <a:pt x="9144000" y="5148072"/>
                </a:lnTo>
                <a:lnTo>
                  <a:pt x="9144000" y="0"/>
                </a:lnTo>
                <a:lnTo>
                  <a:pt x="0" y="0"/>
                </a:lnTo>
                <a:lnTo>
                  <a:pt x="0" y="5148072"/>
                </a:lnTo>
              </a:path>
            </a:pathLst>
          </a:custGeom>
          <a:solidFill>
            <a:srgbClr val="005999"/>
          </a:solidFill>
        </p:spPr>
        <p:txBody>
          <a:bodyPr wrap="square" lIns="0" tIns="0" rIns="0" bIns="0" rtlCol="0">
            <a:noAutofit/>
          </a:bodyPr>
          <a:lstStyle/>
          <a:p>
            <a:endParaRPr sz="1500" b="0" i="0" dirty="0">
              <a:latin typeface="Helvetica Neue" panose="02000503000000020004" pitchFamily="2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0DD0857-6F21-4A02-A26A-E8666023741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38718" y="2772061"/>
            <a:ext cx="5914565" cy="1313878"/>
          </a:xfrm>
          <a:prstGeom prst="rect">
            <a:avLst/>
          </a:prstGeom>
        </p:spPr>
      </p:pic>
      <p:sp>
        <p:nvSpPr>
          <p:cNvPr id="4" name="bk object 16">
            <a:extLst>
              <a:ext uri="{FF2B5EF4-FFF2-40B4-BE49-F238E27FC236}">
                <a16:creationId xmlns:a16="http://schemas.microsoft.com/office/drawing/2014/main" id="{F062E9A6-9492-46A0-9AC3-4F8668B56323}"/>
              </a:ext>
            </a:extLst>
          </p:cNvPr>
          <p:cNvSpPr/>
          <p:nvPr/>
        </p:nvSpPr>
        <p:spPr>
          <a:xfrm>
            <a:off x="0" y="0"/>
            <a:ext cx="12192000" cy="6864095"/>
          </a:xfrm>
          <a:custGeom>
            <a:avLst/>
            <a:gdLst/>
            <a:ahLst/>
            <a:cxnLst/>
            <a:rect l="l" t="t" r="r" b="b"/>
            <a:pathLst>
              <a:path w="9144000" h="5148071">
                <a:moveTo>
                  <a:pt x="0" y="5148072"/>
                </a:moveTo>
                <a:lnTo>
                  <a:pt x="9144000" y="5148072"/>
                </a:lnTo>
                <a:lnTo>
                  <a:pt x="9144000" y="0"/>
                </a:lnTo>
                <a:lnTo>
                  <a:pt x="0" y="0"/>
                </a:lnTo>
                <a:lnTo>
                  <a:pt x="0" y="5148072"/>
                </a:lnTo>
              </a:path>
            </a:pathLst>
          </a:custGeom>
          <a:solidFill>
            <a:srgbClr val="005999"/>
          </a:solidFill>
        </p:spPr>
        <p:txBody>
          <a:bodyPr wrap="square" lIns="0" tIns="0" rIns="0" bIns="0" rtlCol="0">
            <a:noAutofit/>
          </a:bodyPr>
          <a:lstStyle/>
          <a:p>
            <a:endParaRPr sz="1500" b="0" i="0" dirty="0">
              <a:latin typeface="Helvetica Neue" panose="02000503000000020004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66DF20-C054-49B3-9E28-9C1EC8D0C91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38718" y="2772061"/>
            <a:ext cx="5914565" cy="1313878"/>
          </a:xfrm>
          <a:prstGeom prst="rect">
            <a:avLst/>
          </a:prstGeom>
        </p:spPr>
      </p:pic>
      <p:sp>
        <p:nvSpPr>
          <p:cNvPr id="6" name="bk object 16">
            <a:extLst>
              <a:ext uri="{FF2B5EF4-FFF2-40B4-BE49-F238E27FC236}">
                <a16:creationId xmlns:a16="http://schemas.microsoft.com/office/drawing/2014/main" id="{7328B6F2-92E6-4D1C-A762-2D81FFC6BA0A}"/>
              </a:ext>
            </a:extLst>
          </p:cNvPr>
          <p:cNvSpPr/>
          <p:nvPr userDrawn="1"/>
        </p:nvSpPr>
        <p:spPr>
          <a:xfrm>
            <a:off x="0" y="0"/>
            <a:ext cx="12192000" cy="6864095"/>
          </a:xfrm>
          <a:custGeom>
            <a:avLst/>
            <a:gdLst/>
            <a:ahLst/>
            <a:cxnLst/>
            <a:rect l="l" t="t" r="r" b="b"/>
            <a:pathLst>
              <a:path w="9144000" h="5148071">
                <a:moveTo>
                  <a:pt x="0" y="5148072"/>
                </a:moveTo>
                <a:lnTo>
                  <a:pt x="9144000" y="5148072"/>
                </a:lnTo>
                <a:lnTo>
                  <a:pt x="9144000" y="0"/>
                </a:lnTo>
                <a:lnTo>
                  <a:pt x="0" y="0"/>
                </a:lnTo>
                <a:lnTo>
                  <a:pt x="0" y="5148072"/>
                </a:lnTo>
              </a:path>
            </a:pathLst>
          </a:custGeom>
          <a:solidFill>
            <a:srgbClr val="005999"/>
          </a:solidFill>
        </p:spPr>
        <p:txBody>
          <a:bodyPr wrap="square" lIns="0" tIns="0" rIns="0" bIns="0" rtlCol="0">
            <a:noAutofit/>
          </a:bodyPr>
          <a:lstStyle/>
          <a:p>
            <a:endParaRPr sz="1500" b="0" i="0" dirty="0">
              <a:latin typeface="Helvetica Neue" panose="02000503000000020004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EF8F54-C3DB-4400-B79D-F19CAA76659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38718" y="2772061"/>
            <a:ext cx="5914565" cy="1313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03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F56D7F7-546C-46DA-A715-EA8A24D58D82}"/>
              </a:ext>
            </a:extLst>
          </p:cNvPr>
          <p:cNvSpPr txBox="1"/>
          <p:nvPr userDrawn="1"/>
        </p:nvSpPr>
        <p:spPr>
          <a:xfrm>
            <a:off x="1584216" y="920622"/>
            <a:ext cx="9023567" cy="501675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</a:rPr>
              <a:t>PLEASE DO NOT USE ANY LAYOUTS AFTER THIS</a:t>
            </a:r>
          </a:p>
        </p:txBody>
      </p:sp>
    </p:spTree>
    <p:extLst>
      <p:ext uri="{BB962C8B-B14F-4D97-AF65-F5344CB8AC3E}">
        <p14:creationId xmlns:p14="http://schemas.microsoft.com/office/powerpoint/2010/main" val="3957227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73D0A09B-4E12-4A7A-82A4-C061A2C04D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7" name="Sub Title Placeholder 1">
            <a:extLst>
              <a:ext uri="{FF2B5EF4-FFF2-40B4-BE49-F238E27FC236}">
                <a16:creationId xmlns:a16="http://schemas.microsoft.com/office/drawing/2014/main" id="{EFDC340C-885C-49EC-87BD-7434C90CF5C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15947" y="917209"/>
            <a:ext cx="10560106" cy="455612"/>
          </a:xfrm>
          <a:noFill/>
        </p:spPr>
        <p:txBody>
          <a:bodyPr lIns="91440" tIns="91440" rIns="91440" bIns="182880" anchor="t">
            <a:noAutofit/>
          </a:bodyPr>
          <a:lstStyle>
            <a:lvl1pPr marL="0" indent="0" algn="l">
              <a:lnSpc>
                <a:spcPct val="86000"/>
              </a:lnSpc>
              <a:spcBef>
                <a:spcPts val="0"/>
              </a:spcBef>
              <a:buNone/>
              <a:defRPr sz="2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Sub-head is sentence case, 24 points, blue-gray</a:t>
            </a:r>
          </a:p>
        </p:txBody>
      </p:sp>
      <p:sp>
        <p:nvSpPr>
          <p:cNvPr id="6" name="Agenda item 1">
            <a:extLst>
              <a:ext uri="{FF2B5EF4-FFF2-40B4-BE49-F238E27FC236}">
                <a16:creationId xmlns:a16="http://schemas.microsoft.com/office/drawing/2014/main" id="{F7070840-DFBD-4ACA-BD39-6D20FFC89AB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15975" y="1600200"/>
            <a:ext cx="5135563" cy="820024"/>
          </a:xfrm>
        </p:spPr>
        <p:txBody>
          <a:bodyPr anchor="ctr"/>
          <a:lstStyle>
            <a:lvl1pPr marL="0" indent="0">
              <a:buNone/>
              <a:defRPr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2pPr>
          </a:lstStyle>
          <a:p>
            <a:pPr lvl="0"/>
            <a:r>
              <a:rPr lang="en-US" dirty="0"/>
              <a:t>Add agenda topic one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Agenda item 2">
            <a:extLst>
              <a:ext uri="{FF2B5EF4-FFF2-40B4-BE49-F238E27FC236}">
                <a16:creationId xmlns:a16="http://schemas.microsoft.com/office/drawing/2014/main" id="{017B0313-08E3-4AB0-8720-CE85428C772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15975" y="2527226"/>
            <a:ext cx="5135563" cy="820024"/>
          </a:xfrm>
        </p:spPr>
        <p:txBody>
          <a:bodyPr anchor="ctr"/>
          <a:lstStyle>
            <a:lvl1pPr marL="0" indent="0">
              <a:buNone/>
              <a:defRPr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2pPr>
          </a:lstStyle>
          <a:p>
            <a:pPr lvl="0"/>
            <a:r>
              <a:rPr lang="en-US" dirty="0"/>
              <a:t>Add agenda topic two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Agenda item 3">
            <a:extLst>
              <a:ext uri="{FF2B5EF4-FFF2-40B4-BE49-F238E27FC236}">
                <a16:creationId xmlns:a16="http://schemas.microsoft.com/office/drawing/2014/main" id="{8B5AC9F1-6550-4F41-85BB-9F30979348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15975" y="3454252"/>
            <a:ext cx="5135563" cy="820024"/>
          </a:xfrm>
        </p:spPr>
        <p:txBody>
          <a:bodyPr anchor="ctr"/>
          <a:lstStyle>
            <a:lvl1pPr marL="0" indent="0">
              <a:buNone/>
              <a:defRPr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2pPr>
          </a:lstStyle>
          <a:p>
            <a:pPr lvl="0"/>
            <a:r>
              <a:rPr lang="en-US" dirty="0"/>
              <a:t>Add agenda topic three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Agenda item 4">
            <a:extLst>
              <a:ext uri="{FF2B5EF4-FFF2-40B4-BE49-F238E27FC236}">
                <a16:creationId xmlns:a16="http://schemas.microsoft.com/office/drawing/2014/main" id="{98D394EF-BB76-49AA-8557-B3C5ED3E4733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15975" y="4381278"/>
            <a:ext cx="5135563" cy="820024"/>
          </a:xfrm>
        </p:spPr>
        <p:txBody>
          <a:bodyPr anchor="ctr"/>
          <a:lstStyle>
            <a:lvl1pPr marL="0" indent="0">
              <a:buNone/>
              <a:defRPr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2pPr>
          </a:lstStyle>
          <a:p>
            <a:pPr lvl="0"/>
            <a:r>
              <a:rPr lang="en-US" dirty="0"/>
              <a:t>Add agenda topic four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Agenda item 5">
            <a:extLst>
              <a:ext uri="{FF2B5EF4-FFF2-40B4-BE49-F238E27FC236}">
                <a16:creationId xmlns:a16="http://schemas.microsoft.com/office/drawing/2014/main" id="{AF72F30D-1B6B-428F-9681-16C97EF7728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15975" y="5308303"/>
            <a:ext cx="5135563" cy="820024"/>
          </a:xfrm>
        </p:spPr>
        <p:txBody>
          <a:bodyPr anchor="ctr"/>
          <a:lstStyle>
            <a:lvl1pPr marL="0" indent="0">
              <a:buNone/>
              <a:defRPr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2pPr>
          </a:lstStyle>
          <a:p>
            <a:pPr lvl="0"/>
            <a:r>
              <a:rPr lang="en-US" dirty="0"/>
              <a:t>Add agenda topic five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Agenda item 6">
            <a:extLst>
              <a:ext uri="{FF2B5EF4-FFF2-40B4-BE49-F238E27FC236}">
                <a16:creationId xmlns:a16="http://schemas.microsoft.com/office/drawing/2014/main" id="{31E6A8FC-6FF9-41BD-ACC9-B31B054D68D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243637" y="1600200"/>
            <a:ext cx="5135563" cy="820024"/>
          </a:xfrm>
        </p:spPr>
        <p:txBody>
          <a:bodyPr anchor="ctr"/>
          <a:lstStyle>
            <a:lvl1pPr marL="0" indent="0">
              <a:buNone/>
              <a:defRPr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2pPr>
          </a:lstStyle>
          <a:p>
            <a:pPr lvl="0"/>
            <a:r>
              <a:rPr lang="en-US" dirty="0"/>
              <a:t>Add agenda topic six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Agenda item 7">
            <a:extLst>
              <a:ext uri="{FF2B5EF4-FFF2-40B4-BE49-F238E27FC236}">
                <a16:creationId xmlns:a16="http://schemas.microsoft.com/office/drawing/2014/main" id="{B9D7200B-4F2B-486A-927B-D8CCE7C76187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243637" y="2527226"/>
            <a:ext cx="5135563" cy="820024"/>
          </a:xfrm>
        </p:spPr>
        <p:txBody>
          <a:bodyPr anchor="ctr"/>
          <a:lstStyle>
            <a:lvl1pPr marL="0" indent="0">
              <a:buNone/>
              <a:defRPr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2pPr>
          </a:lstStyle>
          <a:p>
            <a:pPr lvl="0"/>
            <a:r>
              <a:rPr lang="en-US" dirty="0"/>
              <a:t>Add agenda topic seven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Agenda item 8">
            <a:extLst>
              <a:ext uri="{FF2B5EF4-FFF2-40B4-BE49-F238E27FC236}">
                <a16:creationId xmlns:a16="http://schemas.microsoft.com/office/drawing/2014/main" id="{5849B812-8F44-4E1A-B16D-2E4BD53EC5ED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243637" y="3454252"/>
            <a:ext cx="5135563" cy="820024"/>
          </a:xfrm>
        </p:spPr>
        <p:txBody>
          <a:bodyPr anchor="ctr"/>
          <a:lstStyle>
            <a:lvl1pPr marL="0" indent="0">
              <a:buNone/>
              <a:defRPr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2pPr>
          </a:lstStyle>
          <a:p>
            <a:pPr lvl="0"/>
            <a:r>
              <a:rPr lang="en-US" dirty="0"/>
              <a:t>Add agenda topic eight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8" name="Agenda item 9">
            <a:extLst>
              <a:ext uri="{FF2B5EF4-FFF2-40B4-BE49-F238E27FC236}">
                <a16:creationId xmlns:a16="http://schemas.microsoft.com/office/drawing/2014/main" id="{F653A8F1-C236-4ABC-86C8-7504FA1D863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243637" y="4381278"/>
            <a:ext cx="5135563" cy="820024"/>
          </a:xfrm>
        </p:spPr>
        <p:txBody>
          <a:bodyPr anchor="ctr"/>
          <a:lstStyle>
            <a:lvl1pPr marL="0" indent="0">
              <a:buNone/>
              <a:defRPr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2pPr>
          </a:lstStyle>
          <a:p>
            <a:pPr lvl="0"/>
            <a:r>
              <a:rPr lang="en-US" dirty="0"/>
              <a:t>Add agenda topic nine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9" name="Agenda item 10">
            <a:extLst>
              <a:ext uri="{FF2B5EF4-FFF2-40B4-BE49-F238E27FC236}">
                <a16:creationId xmlns:a16="http://schemas.microsoft.com/office/drawing/2014/main" id="{9D01BA59-93F3-435C-9D5B-232FAD67AE8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6243637" y="5308303"/>
            <a:ext cx="5135563" cy="820024"/>
          </a:xfrm>
        </p:spPr>
        <p:txBody>
          <a:bodyPr anchor="ctr"/>
          <a:lstStyle>
            <a:lvl1pPr marL="0" indent="0">
              <a:buNone/>
              <a:defRPr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2pPr>
          </a:lstStyle>
          <a:p>
            <a:pPr lvl="0"/>
            <a:r>
              <a:rPr lang="en-US" dirty="0"/>
              <a:t>Add agenda topic ten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BBFB8224-A2FB-4692-9AAA-BCFF426FC2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CBA1E791-6F9E-44EE-993A-FCAF23220493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592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94653-ED89-4E9E-A2BA-1921FB9DA6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Headline is sentence case, 30 points, dark blue</a:t>
            </a:r>
          </a:p>
        </p:txBody>
      </p:sp>
      <p:sp>
        <p:nvSpPr>
          <p:cNvPr id="6" name="Sub Title Placeholder 1">
            <a:extLst>
              <a:ext uri="{FF2B5EF4-FFF2-40B4-BE49-F238E27FC236}">
                <a16:creationId xmlns:a16="http://schemas.microsoft.com/office/drawing/2014/main" id="{B744933F-9B95-4B56-B174-B9EF24ADAAC2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15947" y="915988"/>
            <a:ext cx="10560106" cy="455612"/>
          </a:xfrm>
          <a:noFill/>
        </p:spPr>
        <p:txBody>
          <a:bodyPr lIns="91440" tIns="91440" rIns="91440" bIns="182880" anchor="t">
            <a:noAutofit/>
          </a:bodyPr>
          <a:lstStyle>
            <a:lvl1pPr marL="0" indent="0" algn="l">
              <a:lnSpc>
                <a:spcPct val="86000"/>
              </a:lnSpc>
              <a:spcBef>
                <a:spcPts val="0"/>
              </a:spcBef>
              <a:buNone/>
              <a:defRPr sz="2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Sub-head is sentence case, 24 points, blue-gray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B0CF2D92-F114-4E90-BF07-336EA7037C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15340" y="1600200"/>
            <a:ext cx="10561320" cy="4617720"/>
          </a:xfrm>
        </p:spPr>
        <p:txBody>
          <a:bodyPr/>
          <a:lstStyle>
            <a:lvl1pPr>
              <a:lnSpc>
                <a:spcPct val="100000"/>
              </a:lnSpc>
              <a:spcBef>
                <a:spcPts val="1500"/>
              </a:spcBef>
              <a:defRPr/>
            </a:lvl1pPr>
            <a:lvl2pPr>
              <a:lnSpc>
                <a:spcPct val="100000"/>
              </a:lnSpc>
              <a:spcBef>
                <a:spcPts val="500"/>
              </a:spcBef>
              <a:defRPr/>
            </a:lvl2pPr>
            <a:lvl3pPr>
              <a:lnSpc>
                <a:spcPct val="100000"/>
              </a:lnSpc>
              <a:spcBef>
                <a:spcPts val="500"/>
              </a:spcBef>
              <a:defRPr/>
            </a:lvl3pPr>
            <a:lvl4pPr>
              <a:lnSpc>
                <a:spcPct val="100000"/>
              </a:lnSpc>
              <a:spcBef>
                <a:spcPts val="500"/>
              </a:spcBef>
              <a:defRPr/>
            </a:lvl4pPr>
            <a:lvl5pPr>
              <a:lnSpc>
                <a:spcPct val="100000"/>
              </a:lnSpc>
              <a:spcBef>
                <a:spcPts val="500"/>
              </a:spcBef>
              <a:defRPr/>
            </a:lvl5pPr>
          </a:lstStyle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173D5263-26AE-4034-918F-E0D5F3A62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952E8A26-5C8C-4560-85A8-AEF55A47479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490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00155A31-3E76-47AD-AB7B-9A5671D716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947" y="411480"/>
            <a:ext cx="10560106" cy="502920"/>
          </a:xfrm>
          <a:prstGeom prst="rect">
            <a:avLst/>
          </a:prstGeom>
        </p:spPr>
        <p:txBody>
          <a:bodyPr vert="horz" lIns="91440" tIns="91440" rIns="91440" bIns="91440" rtlCol="0" anchor="t">
            <a:noAutofit/>
          </a:bodyPr>
          <a:lstStyle/>
          <a:p>
            <a:r>
              <a:rPr lang="en-US" dirty="0"/>
              <a:t>Headline is sentence case, 30 points, dark blue</a:t>
            </a:r>
          </a:p>
        </p:txBody>
      </p:sp>
      <p:sp>
        <p:nvSpPr>
          <p:cNvPr id="7" name="Sub Title Placeholder 1">
            <a:extLst>
              <a:ext uri="{FF2B5EF4-FFF2-40B4-BE49-F238E27FC236}">
                <a16:creationId xmlns:a16="http://schemas.microsoft.com/office/drawing/2014/main" id="{3A467F01-BEB4-4C4C-A6C8-B3C56DFE6DC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15947" y="915988"/>
            <a:ext cx="10560106" cy="455612"/>
          </a:xfrm>
          <a:noFill/>
        </p:spPr>
        <p:txBody>
          <a:bodyPr lIns="91440" tIns="91440" rIns="91440" bIns="182880" anchor="t">
            <a:noAutofit/>
          </a:bodyPr>
          <a:lstStyle>
            <a:lvl1pPr marL="0" indent="0" algn="l">
              <a:lnSpc>
                <a:spcPct val="86000"/>
              </a:lnSpc>
              <a:spcBef>
                <a:spcPts val="0"/>
              </a:spcBef>
              <a:buNone/>
              <a:defRPr sz="2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Sub-head is sentence case, 24 points, blue-gray</a:t>
            </a:r>
          </a:p>
        </p:txBody>
      </p:sp>
      <p:sp>
        <p:nvSpPr>
          <p:cNvPr id="10" name="Picture Placeholder 1">
            <a:extLst>
              <a:ext uri="{FF2B5EF4-FFF2-40B4-BE49-F238E27FC236}">
                <a16:creationId xmlns:a16="http://schemas.microsoft.com/office/drawing/2014/main" id="{85C8016D-92B5-4AFB-96A2-F3B876D3827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5340" y="1600200"/>
            <a:ext cx="10561320" cy="21945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200"/>
            </a:lvl1pPr>
          </a:lstStyle>
          <a:p>
            <a:r>
              <a:rPr lang="en-US" dirty="0"/>
              <a:t>Drag image into this picture placeholder or click the icon to insert an image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B0CF2D92-F114-4E90-BF07-336EA7037C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15340" y="4025861"/>
            <a:ext cx="10561320" cy="2194560"/>
          </a:xfrm>
        </p:spPr>
        <p:txBody>
          <a:bodyPr/>
          <a:lstStyle/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173D5263-26AE-4034-918F-E0D5F3A62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5ED653EE-4624-44E2-84E9-28FCCA0A395A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059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Lg Dark Blue Bkgd and Lt Gray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A162223-150F-0444-A6DA-B307ED6D181D}"/>
              </a:ext>
            </a:extLst>
          </p:cNvPr>
          <p:cNvSpPr/>
          <p:nvPr/>
        </p:nvSpPr>
        <p:spPr>
          <a:xfrm>
            <a:off x="812813" y="636587"/>
            <a:ext cx="6636994" cy="55869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AA3833D-A3F4-46EE-B5F2-F15846B0D6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18631" y="906463"/>
            <a:ext cx="6168216" cy="463550"/>
          </a:xfrm>
          <a:prstGeom prst="rect">
            <a:avLst/>
          </a:prstGeom>
        </p:spPr>
        <p:txBody>
          <a:bodyPr/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is sentence case, 30 points</a:t>
            </a:r>
          </a:p>
        </p:txBody>
      </p:sp>
      <p:sp>
        <p:nvSpPr>
          <p:cNvPr id="15" name="Content Placeholder 1">
            <a:extLst>
              <a:ext uri="{FF2B5EF4-FFF2-40B4-BE49-F238E27FC236}">
                <a16:creationId xmlns:a16="http://schemas.microsoft.com/office/drawing/2014/main" id="{43CA8B1F-BC29-4710-96C9-BE70723D53A9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7755626" y="636587"/>
            <a:ext cx="3623574" cy="5584826"/>
          </a:xfrm>
          <a:solidFill>
            <a:schemeClr val="bg2"/>
          </a:solidFill>
        </p:spPr>
        <p:txBody>
          <a:bodyPr lIns="457200" rIns="457200" anchor="ctr"/>
          <a:lstStyle>
            <a:lvl1pPr marL="0" indent="0">
              <a:lnSpc>
                <a:spcPct val="115000"/>
              </a:lnSpc>
              <a:spcBef>
                <a:spcPts val="400"/>
              </a:spcBef>
              <a:buNone/>
              <a:defRPr/>
            </a:lvl1pPr>
            <a:lvl2pPr>
              <a:lnSpc>
                <a:spcPct val="115000"/>
              </a:lnSpc>
              <a:spcBef>
                <a:spcPts val="400"/>
              </a:spcBef>
              <a:defRPr/>
            </a:lvl2pPr>
            <a:lvl3pPr>
              <a:lnSpc>
                <a:spcPct val="115000"/>
              </a:lnSpc>
              <a:spcBef>
                <a:spcPts val="400"/>
              </a:spcBef>
              <a:defRPr/>
            </a:lvl3pPr>
            <a:lvl4pPr>
              <a:lnSpc>
                <a:spcPct val="115000"/>
              </a:lnSpc>
              <a:spcBef>
                <a:spcPts val="400"/>
              </a:spcBef>
              <a:defRPr/>
            </a:lvl4pPr>
            <a:lvl5pPr>
              <a:lnSpc>
                <a:spcPct val="115000"/>
              </a:lnSpc>
              <a:spcBef>
                <a:spcPts val="400"/>
              </a:spcBef>
              <a:defRPr/>
            </a:lvl5pPr>
          </a:lstStyle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173D5263-26AE-4034-918F-E0D5F3A62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6C615646-6D9B-473D-B998-2C8D7BE8EB0E}"/>
              </a:ext>
            </a:extLst>
          </p:cNvPr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49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Lg Pic and S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DF016207-0C83-43DF-8015-3976EBB5EED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15338" y="636587"/>
            <a:ext cx="6956055" cy="5584826"/>
          </a:xfrm>
          <a:noFill/>
        </p:spPr>
        <p:txBody>
          <a:bodyPr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tx1"/>
                </a:solidFill>
              </a:defRPr>
            </a:lvl1pPr>
          </a:lstStyle>
          <a:p>
            <a:pPr marL="171450" marR="0" lvl="0" indent="-171450" algn="l" defTabSz="914400" rtl="0" eaLnBrk="1" fontAlgn="auto" latinLnBrk="0" hangingPunct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Drag image into this picture placeholder or click the icon to insert an image</a:t>
            </a:r>
          </a:p>
        </p:txBody>
      </p:sp>
      <p:sp>
        <p:nvSpPr>
          <p:cNvPr id="15" name="Content Placeholder 1">
            <a:extLst>
              <a:ext uri="{FF2B5EF4-FFF2-40B4-BE49-F238E27FC236}">
                <a16:creationId xmlns:a16="http://schemas.microsoft.com/office/drawing/2014/main" id="{43CA8B1F-BC29-4710-96C9-BE70723D53A9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028381" y="636511"/>
            <a:ext cx="3350819" cy="5584826"/>
          </a:xfrm>
        </p:spPr>
        <p:txBody>
          <a:bodyPr anchor="ctr"/>
          <a:lstStyle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173D5263-26AE-4034-918F-E0D5F3A62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43DCE1D3-F6BC-4008-B36F-CF440E9A2E6F}"/>
              </a:ext>
            </a:extLst>
          </p:cNvPr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878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Lg Content and S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FC784FC1-5493-4E53-AB93-1E048F40A7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947" y="411480"/>
            <a:ext cx="10560106" cy="502920"/>
          </a:xfrm>
          <a:prstGeom prst="rect">
            <a:avLst/>
          </a:prstGeom>
        </p:spPr>
        <p:txBody>
          <a:bodyPr vert="horz" lIns="91440" tIns="91440" rIns="91440" bIns="91440" rtlCol="0" anchor="t">
            <a:noAutofit/>
          </a:bodyPr>
          <a:lstStyle/>
          <a:p>
            <a:r>
              <a:rPr lang="en-US" dirty="0"/>
              <a:t>Headline is sentence case, 30 points, dark blue</a:t>
            </a:r>
          </a:p>
        </p:txBody>
      </p:sp>
      <p:sp>
        <p:nvSpPr>
          <p:cNvPr id="7" name="Sub Title Placeholder 1">
            <a:extLst>
              <a:ext uri="{FF2B5EF4-FFF2-40B4-BE49-F238E27FC236}">
                <a16:creationId xmlns:a16="http://schemas.microsoft.com/office/drawing/2014/main" id="{E74865B4-A3FB-423A-9957-8F801520FD8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15947" y="915988"/>
            <a:ext cx="10560106" cy="455612"/>
          </a:xfrm>
          <a:noFill/>
        </p:spPr>
        <p:txBody>
          <a:bodyPr lIns="91440" tIns="91440" rIns="91440" bIns="182880" anchor="t">
            <a:noAutofit/>
          </a:bodyPr>
          <a:lstStyle>
            <a:lvl1pPr marL="0" indent="0" algn="l">
              <a:lnSpc>
                <a:spcPct val="86000"/>
              </a:lnSpc>
              <a:spcBef>
                <a:spcPts val="0"/>
              </a:spcBef>
              <a:buNone/>
              <a:defRPr sz="2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Sub-head is sentence case, 24 points, blue-gray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A1AFB88D-C0DC-4867-8ECE-5B7C32C00E2C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5338" y="1600200"/>
            <a:ext cx="6956055" cy="4621212"/>
          </a:xfrm>
        </p:spPr>
        <p:txBody>
          <a:bodyPr anchor="t"/>
          <a:lstStyle/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3CA8B1F-BC29-4710-96C9-BE70723D53A9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028381" y="1600124"/>
            <a:ext cx="3350819" cy="4621212"/>
          </a:xfrm>
        </p:spPr>
        <p:txBody>
          <a:bodyPr anchor="t"/>
          <a:lstStyle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173D5263-26AE-4034-918F-E0D5F3A62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43DCE1D3-F6BC-4008-B36F-CF440E9A2E6F}"/>
              </a:ext>
            </a:extLst>
          </p:cNvPr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860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73D0A09B-4E12-4A7A-82A4-C061A2C04D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Headline is sentence case, 30 points, dark blue</a:t>
            </a:r>
          </a:p>
        </p:txBody>
      </p:sp>
      <p:sp>
        <p:nvSpPr>
          <p:cNvPr id="7" name="Sub Title Placeholder 1">
            <a:extLst>
              <a:ext uri="{FF2B5EF4-FFF2-40B4-BE49-F238E27FC236}">
                <a16:creationId xmlns:a16="http://schemas.microsoft.com/office/drawing/2014/main" id="{EFDC340C-885C-49EC-87BD-7434C90CF5C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15947" y="917209"/>
            <a:ext cx="10560106" cy="455612"/>
          </a:xfrm>
          <a:noFill/>
        </p:spPr>
        <p:txBody>
          <a:bodyPr lIns="91440" tIns="91440" rIns="91440" bIns="182880" anchor="t">
            <a:noAutofit/>
          </a:bodyPr>
          <a:lstStyle>
            <a:lvl1pPr marL="0" indent="0" algn="l">
              <a:lnSpc>
                <a:spcPct val="86000"/>
              </a:lnSpc>
              <a:spcBef>
                <a:spcPts val="0"/>
              </a:spcBef>
              <a:buNone/>
              <a:defRPr sz="2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Sub-head is sentence case, 24 points, blue-gray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DE2F4A31-4302-45A4-A9D5-00001AF73CD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15946" y="1600200"/>
            <a:ext cx="5129357" cy="4617720"/>
          </a:xfrm>
        </p:spPr>
        <p:txBody>
          <a:bodyPr/>
          <a:lstStyle/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4D13DD6-8C2E-4529-9CE9-7717B2B6D71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46669" y="1600200"/>
            <a:ext cx="5129384" cy="4617720"/>
          </a:xfrm>
        </p:spPr>
        <p:txBody>
          <a:bodyPr/>
          <a:lstStyle/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BBFB8224-A2FB-4692-9AAA-BCFF426FC2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CBA1E791-6F9E-44EE-993A-FCAF23220493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855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Placeholder 1">
            <a:extLst>
              <a:ext uri="{FF2B5EF4-FFF2-40B4-BE49-F238E27FC236}">
                <a16:creationId xmlns:a16="http://schemas.microsoft.com/office/drawing/2014/main" id="{6F8C6C7B-EB61-4919-A158-CCED5044C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947" y="411480"/>
            <a:ext cx="10560106" cy="502920"/>
          </a:xfrm>
          <a:prstGeom prst="rect">
            <a:avLst/>
          </a:prstGeom>
        </p:spPr>
        <p:txBody>
          <a:bodyPr vert="horz" lIns="91440" tIns="91440" rIns="91440" bIns="91440" rtlCol="0" anchor="t">
            <a:noAutofit/>
          </a:bodyPr>
          <a:lstStyle/>
          <a:p>
            <a:pPr lvl="0"/>
            <a:r>
              <a:rPr lang="en-US" dirty="0"/>
              <a:t>Headline is sentence case, 30 points, dark blue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32F120E4-69BA-4BC4-8535-F089ACD1EF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5340" y="1601787"/>
            <a:ext cx="10561320" cy="4617720"/>
          </a:xfrm>
          <a:prstGeom prst="rect">
            <a:avLst/>
          </a:prstGeom>
        </p:spPr>
        <p:txBody>
          <a:bodyPr vert="horz" lIns="91440" tIns="91440" rIns="91440" bIns="91440" rtlCol="0">
            <a:normAutofit/>
          </a:bodyPr>
          <a:lstStyle/>
          <a:p>
            <a:r>
              <a:rPr lang="en-US" dirty="0"/>
              <a:t>Click to add text or choose an icon below to insert other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8D7D299E-B612-4552-96D4-F0000D1E6B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5340" y="6361113"/>
            <a:ext cx="7644851" cy="25959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F51E7B5E-B65A-4C07-8CC3-F6644634D927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9455956" y="6365782"/>
            <a:ext cx="368669" cy="25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Line Separator">
            <a:extLst>
              <a:ext uri="{FF2B5EF4-FFF2-40B4-BE49-F238E27FC236}">
                <a16:creationId xmlns:a16="http://schemas.microsoft.com/office/drawing/2014/main" id="{4AD25460-39AA-468F-A45F-E5CAF902C107}"/>
              </a:ext>
            </a:extLst>
          </p:cNvPr>
          <p:cNvCxnSpPr/>
          <p:nvPr/>
        </p:nvCxnSpPr>
        <p:spPr>
          <a:xfrm>
            <a:off x="9933929" y="6360761"/>
            <a:ext cx="0" cy="266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3" name="Logo">
            <a:extLst>
              <a:ext uri="{FF2B5EF4-FFF2-40B4-BE49-F238E27FC236}">
                <a16:creationId xmlns:a16="http://schemas.microsoft.com/office/drawing/2014/main" id="{B5EB00CD-2B22-44E7-A2CA-61BC9F0F12EE}"/>
              </a:ext>
            </a:extLst>
          </p:cNvPr>
          <p:cNvPicPr preferRelativeResize="0"/>
          <p:nvPr/>
        </p:nvPicPr>
        <p:blipFill rotWithShape="1">
          <a:blip r:embed="rId28">
            <a:alphaModFix/>
          </a:blip>
          <a:srcRect/>
          <a:stretch/>
        </p:blipFill>
        <p:spPr>
          <a:xfrm>
            <a:off x="10023475" y="6350280"/>
            <a:ext cx="1371600" cy="28999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Line Separator">
            <a:extLst>
              <a:ext uri="{FF2B5EF4-FFF2-40B4-BE49-F238E27FC236}">
                <a16:creationId xmlns:a16="http://schemas.microsoft.com/office/drawing/2014/main" id="{DD2719EF-6B46-4417-AA9A-E51A425E639D}"/>
              </a:ext>
            </a:extLst>
          </p:cNvPr>
          <p:cNvCxnSpPr/>
          <p:nvPr/>
        </p:nvCxnSpPr>
        <p:spPr>
          <a:xfrm>
            <a:off x="9933929" y="6360761"/>
            <a:ext cx="0" cy="266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9" name="Logo">
            <a:extLst>
              <a:ext uri="{FF2B5EF4-FFF2-40B4-BE49-F238E27FC236}">
                <a16:creationId xmlns:a16="http://schemas.microsoft.com/office/drawing/2014/main" id="{0A4B8E94-5248-49EB-811D-C90162917EA1}"/>
              </a:ext>
            </a:extLst>
          </p:cNvPr>
          <p:cNvPicPr preferRelativeResize="0"/>
          <p:nvPr/>
        </p:nvPicPr>
        <p:blipFill rotWithShape="1">
          <a:blip r:embed="rId28">
            <a:alphaModFix/>
          </a:blip>
          <a:srcRect/>
          <a:stretch/>
        </p:blipFill>
        <p:spPr>
          <a:xfrm>
            <a:off x="10023475" y="6350280"/>
            <a:ext cx="1371600" cy="28999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Line Separator">
            <a:extLst>
              <a:ext uri="{FF2B5EF4-FFF2-40B4-BE49-F238E27FC236}">
                <a16:creationId xmlns:a16="http://schemas.microsoft.com/office/drawing/2014/main" id="{F0FC5875-19E2-4C85-97B3-A6954641EA00}"/>
              </a:ext>
            </a:extLst>
          </p:cNvPr>
          <p:cNvCxnSpPr/>
          <p:nvPr userDrawn="1"/>
        </p:nvCxnSpPr>
        <p:spPr>
          <a:xfrm>
            <a:off x="9933929" y="6360761"/>
            <a:ext cx="0" cy="266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4" name="Logo">
            <a:extLst>
              <a:ext uri="{FF2B5EF4-FFF2-40B4-BE49-F238E27FC236}">
                <a16:creationId xmlns:a16="http://schemas.microsoft.com/office/drawing/2014/main" id="{B83B0BFB-3EA1-428A-8FDF-574175C5CDB0}"/>
              </a:ext>
            </a:extLst>
          </p:cNvPr>
          <p:cNvPicPr preferRelativeResize="0"/>
          <p:nvPr userDrawn="1"/>
        </p:nvPicPr>
        <p:blipFill rotWithShape="1">
          <a:blip r:embed="rId28">
            <a:alphaModFix/>
          </a:blip>
          <a:srcRect/>
          <a:stretch/>
        </p:blipFill>
        <p:spPr>
          <a:xfrm>
            <a:off x="10023475" y="6350280"/>
            <a:ext cx="1371600" cy="2899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46500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38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6" r:id="rId14"/>
    <p:sldLayoutId id="2147483727" r:id="rId15"/>
    <p:sldLayoutId id="2147483728" r:id="rId16"/>
    <p:sldLayoutId id="2147483741" r:id="rId17"/>
    <p:sldLayoutId id="2147483742" r:id="rId18"/>
    <p:sldLayoutId id="2147483729" r:id="rId19"/>
    <p:sldLayoutId id="2147483730" r:id="rId20"/>
    <p:sldLayoutId id="2147483733" r:id="rId21"/>
    <p:sldLayoutId id="2147483734" r:id="rId22"/>
    <p:sldLayoutId id="2147483735" r:id="rId23"/>
    <p:sldLayoutId id="2147483736" r:id="rId24"/>
    <p:sldLayoutId id="2147483737" r:id="rId25"/>
    <p:sldLayoutId id="2147483739" r:id="rId2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000" kern="1200" spc="13" dirty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69913" indent="-339725" algn="l" defTabSz="914400" rtl="0" eaLnBrk="1" latinLnBrk="0" hangingPunct="1">
        <a:lnSpc>
          <a:spcPct val="100000"/>
        </a:lnSpc>
        <a:spcBef>
          <a:spcPts val="600"/>
        </a:spcBef>
        <a:buClr>
          <a:srgbClr val="44546A"/>
        </a:buClr>
        <a:buFont typeface="Arial" panose="020B0604020202020204" pitchFamily="34" charset="0"/>
        <a:buChar char="ꟷ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801688" indent="-231775" algn="l" defTabSz="914400" rtl="0" eaLnBrk="1" latinLnBrk="0" hangingPunct="1">
        <a:lnSpc>
          <a:spcPct val="100000"/>
        </a:lnSpc>
        <a:spcBef>
          <a:spcPts val="600"/>
        </a:spcBef>
        <a:buClr>
          <a:srgbClr val="44546A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144588" indent="-342900" algn="l" defTabSz="914400" rtl="0" eaLnBrk="1" latinLnBrk="0" hangingPunct="1">
        <a:lnSpc>
          <a:spcPct val="100000"/>
        </a:lnSpc>
        <a:spcBef>
          <a:spcPts val="600"/>
        </a:spcBef>
        <a:buClr>
          <a:srgbClr val="44546A"/>
        </a:buClr>
        <a:buFont typeface="Arial" panose="020B0604020202020204" pitchFamily="34" charset="0"/>
        <a:buChar char="ꟷ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7013" algn="l" defTabSz="914400" rtl="0" eaLnBrk="1" latinLnBrk="0" hangingPunct="1">
        <a:lnSpc>
          <a:spcPct val="100000"/>
        </a:lnSpc>
        <a:spcBef>
          <a:spcPts val="600"/>
        </a:spcBef>
        <a:buClr>
          <a:srgbClr val="44546A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7" orient="horz" pos="3917" userDrawn="1">
          <p15:clr>
            <a:srgbClr val="F26B43"/>
          </p15:clr>
        </p15:guide>
        <p15:guide id="28" pos="3749" userDrawn="1">
          <p15:clr>
            <a:srgbClr val="F26B43"/>
          </p15:clr>
        </p15:guide>
        <p15:guide id="29" orient="horz" pos="576" userDrawn="1">
          <p15:clr>
            <a:srgbClr val="F26B43"/>
          </p15:clr>
        </p15:guide>
        <p15:guide id="30" orient="horz" pos="1008" userDrawn="1">
          <p15:clr>
            <a:srgbClr val="F26B43"/>
          </p15:clr>
        </p15:guide>
        <p15:guide id="31" orient="horz" pos="863" userDrawn="1">
          <p15:clr>
            <a:srgbClr val="F26B43"/>
          </p15:clr>
        </p15:guide>
        <p15:guide id="32" pos="7168" userDrawn="1">
          <p15:clr>
            <a:srgbClr val="F26B43"/>
          </p15:clr>
        </p15:guide>
        <p15:guide id="33" orient="horz" pos="258" userDrawn="1">
          <p15:clr>
            <a:srgbClr val="F26B43"/>
          </p15:clr>
        </p15:guide>
        <p15:guide id="34" orient="horz" pos="4007" userDrawn="1">
          <p15:clr>
            <a:srgbClr val="F26B43"/>
          </p15:clr>
        </p15:guide>
        <p15:guide id="35" orient="horz" pos="4175" userDrawn="1">
          <p15:clr>
            <a:srgbClr val="F26B43"/>
          </p15:clr>
        </p15:guide>
        <p15:guide id="36" orient="horz" pos="3862" userDrawn="1">
          <p15:clr>
            <a:srgbClr val="F26B43"/>
          </p15:clr>
        </p15:guide>
        <p15:guide id="37" pos="3840" userDrawn="1">
          <p15:clr>
            <a:srgbClr val="F26B43"/>
          </p15:clr>
        </p15:guide>
        <p15:guide id="38" pos="3931" userDrawn="1">
          <p15:clr>
            <a:srgbClr val="F26B43"/>
          </p15:clr>
        </p15:guide>
        <p15:guide id="39" pos="51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94B9108D-007B-4786-BBDF-922A45C10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0011" y="3817206"/>
            <a:ext cx="9098280" cy="1510137"/>
          </a:xfrm>
        </p:spPr>
        <p:txBody>
          <a:bodyPr/>
          <a:lstStyle/>
          <a:p>
            <a:r>
              <a:rPr lang="en-US" dirty="0"/>
              <a:t>Overcoming Active Directory Woes with Plain Text Caches and</a:t>
            </a:r>
            <a:br>
              <a:rPr lang="en-US" dirty="0"/>
            </a:br>
            <a:r>
              <a:rPr lang="en-US" dirty="0"/>
              <a:t>Replacing Passwords</a:t>
            </a:r>
            <a:endParaRPr lang="en-US" dirty="0">
              <a:latin typeface="+mj-lt"/>
            </a:endParaRPr>
          </a:p>
        </p:txBody>
      </p:sp>
      <p:sp>
        <p:nvSpPr>
          <p:cNvPr id="10" name="Subtitle 1">
            <a:extLst>
              <a:ext uri="{FF2B5EF4-FFF2-40B4-BE49-F238E27FC236}">
                <a16:creationId xmlns:a16="http://schemas.microsoft.com/office/drawing/2014/main" id="{FE6F665E-EB25-47EF-BCF7-E53E5F41A5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0011" y="5436306"/>
            <a:ext cx="9098280" cy="365760"/>
          </a:xfrm>
        </p:spPr>
        <p:txBody>
          <a:bodyPr/>
          <a:lstStyle/>
          <a:p>
            <a:r>
              <a:rPr lang="en-US" dirty="0"/>
              <a:t>Jason St. John</a:t>
            </a:r>
            <a:r>
              <a:rPr lang="en-US" dirty="0">
                <a:latin typeface="+mn-lt"/>
              </a:rPr>
              <a:t>, Senior HPC Infrastructure Engineer</a:t>
            </a:r>
          </a:p>
          <a:p>
            <a:r>
              <a:rPr lang="en-US" dirty="0"/>
              <a:t>Alex </a:t>
            </a:r>
            <a:r>
              <a:rPr lang="en-US" dirty="0" err="1"/>
              <a:t>Younts</a:t>
            </a:r>
            <a:r>
              <a:rPr lang="en-US" dirty="0"/>
              <a:t>, Senior Staff HPC Infrastructure Engineer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330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67 -0.00046 L -1.25E-6 1.85185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3" y="23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0.03889 L -8.33333E-7 1.48148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0" grpId="0"/>
      <p:bldP spid="10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64535-4236-8942-B603-AE4ECC503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Who We Are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D9788FC4-A1B2-7C45-AF74-3F288CA3F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Bioinformatics is our core: </a:t>
            </a:r>
          </a:p>
          <a:p>
            <a:pPr lvl="1"/>
            <a:r>
              <a:rPr lang="en-US" dirty="0"/>
              <a:t>Sequence tumor DNA floating in patient blood sample</a:t>
            </a:r>
          </a:p>
          <a:p>
            <a:pPr lvl="1"/>
            <a:r>
              <a:rPr lang="en-US" dirty="0"/>
              <a:t>Run bioinformatics code on HPC system</a:t>
            </a:r>
          </a:p>
          <a:p>
            <a:pPr lvl="1"/>
            <a:r>
              <a:rPr lang="en-US" dirty="0"/>
              <a:t>Write out data and notify oncologist</a:t>
            </a:r>
          </a:p>
          <a:p>
            <a:pPr lvl="1"/>
            <a:r>
              <a:rPr lang="en-US" dirty="0"/>
              <a:t>Results inform oncologist on specific mutations that indicate use of drug A vs. drug B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Turnaround time is important!</a:t>
            </a:r>
          </a:p>
          <a:p>
            <a:pPr lvl="1"/>
            <a:r>
              <a:rPr lang="en-US" dirty="0"/>
              <a:t>Need results sent to oncologist ASAP so patients can start treatment</a:t>
            </a:r>
          </a:p>
          <a:p>
            <a:pPr lvl="1"/>
            <a:r>
              <a:rPr lang="en-US" dirty="0"/>
              <a:t>Job failures delay patient treatment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762A35-B026-A643-A4BF-D9DFC5C45B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AC708BEF-46B6-4579-9C72-405404AD4D0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3013BFC1-59C0-5A44-8CFB-313EE3A63D5E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Guardant Health is a blood-sample-based cancer diagnostics company</a:t>
            </a:r>
          </a:p>
        </p:txBody>
      </p:sp>
    </p:spTree>
    <p:extLst>
      <p:ext uri="{BB962C8B-B14F-4D97-AF65-F5344CB8AC3E}">
        <p14:creationId xmlns:p14="http://schemas.microsoft.com/office/powerpoint/2010/main" val="12347995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/>
      <p:bldP spid="21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64535-4236-8942-B603-AE4ECC503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are we having so many job failures?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D9788FC4-A1B2-7C45-AF74-3F288CA3F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3495" y="1445531"/>
            <a:ext cx="5280660" cy="461772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Many job start failures every day due to:</a:t>
            </a:r>
          </a:p>
          <a:p>
            <a:pPr lvl="1"/>
            <a:r>
              <a:rPr lang="en-US" dirty="0"/>
              <a:t>Cruft and slop in Active Directory database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AD servers routinely failing to answer queries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AD OUs had large variation for where nodes were assigned</a:t>
            </a:r>
          </a:p>
          <a:p>
            <a:pPr lvl="1"/>
            <a:r>
              <a:rPr lang="en-US" dirty="0"/>
              <a:t>Rate limiting on the cluster NAT IP address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sssd</a:t>
            </a:r>
            <a:r>
              <a:rPr lang="en-US" dirty="0"/>
              <a:t> misconfigurations and cruft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and more!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762A35-B026-A643-A4BF-D9DFC5C45B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AC708BEF-46B6-4579-9C72-405404AD4D0D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3013BFC1-59C0-5A44-8CFB-313EE3A63D5E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Compute nodes must be able to resolve user and group names at job launch</a:t>
            </a:r>
          </a:p>
        </p:txBody>
      </p:sp>
      <p:pic>
        <p:nvPicPr>
          <p:cNvPr id="1030" name="Picture 6" descr="Fail Just For Laughs GIF">
            <a:extLst>
              <a:ext uri="{FF2B5EF4-FFF2-40B4-BE49-F238E27FC236}">
                <a16:creationId xmlns:a16="http://schemas.microsoft.com/office/drawing/2014/main" id="{9499F716-4CD4-CF12-AD60-6F5698533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4155" y="1677941"/>
            <a:ext cx="5232400" cy="415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39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uiExpand="1"/>
      <p:bldP spid="21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64535-4236-8942-B603-AE4ECC503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ray of sunshine… </a:t>
            </a:r>
            <a:r>
              <a:rPr lang="en-US" dirty="0" err="1"/>
              <a:t>libnss-extrausers</a:t>
            </a:r>
            <a:r>
              <a:rPr lang="en-US" dirty="0"/>
              <a:t>!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D9788FC4-A1B2-7C45-AF74-3F288CA3F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339" y="1600200"/>
            <a:ext cx="11111617" cy="461772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Provides supplemental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etc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/{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passwd,group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dirty="0">
                <a:cs typeface="Courier New" panose="02070309020205020404" pitchFamily="49" charset="0"/>
              </a:rPr>
              <a:t> </a:t>
            </a:r>
            <a:r>
              <a:rPr lang="en-US" dirty="0"/>
              <a:t>files in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/var/lib/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extrausers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Enable by adding this to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etc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nsswitch.conf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These supplemental files are caches of AD!</a:t>
            </a:r>
          </a:p>
          <a:p>
            <a:pPr lvl="1"/>
            <a:r>
              <a:rPr lang="en-US" dirty="0"/>
              <a:t>Dump it</a:t>
            </a:r>
          </a:p>
          <a:p>
            <a:pPr lvl="1"/>
            <a:r>
              <a:rPr lang="en-US" dirty="0"/>
              <a:t>Clean it</a:t>
            </a:r>
          </a:p>
          <a:p>
            <a:pPr lvl="1"/>
            <a:r>
              <a:rPr lang="en-US" dirty="0"/>
              <a:t>Customize it</a:t>
            </a:r>
          </a:p>
          <a:p>
            <a:pPr lvl="1"/>
            <a:r>
              <a:rPr lang="en-US" dirty="0"/>
              <a:t>Copy it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762A35-B026-A643-A4BF-D9DFC5C45B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AC708BEF-46B6-4579-9C72-405404AD4D0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3013BFC1-59C0-5A44-8CFB-313EE3A63D5E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 descr="A close up of black text&#10;&#10;Description automatically generated">
            <a:extLst>
              <a:ext uri="{FF2B5EF4-FFF2-40B4-BE49-F238E27FC236}">
                <a16:creationId xmlns:a16="http://schemas.microsoft.com/office/drawing/2014/main" id="{8746EC01-0E47-9A62-DA79-CA2D731D39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077" y="2568555"/>
            <a:ext cx="5264097" cy="1003851"/>
          </a:xfrm>
          <a:prstGeom prst="rect">
            <a:avLst/>
          </a:prstGeom>
        </p:spPr>
      </p:pic>
      <p:pic>
        <p:nvPicPr>
          <p:cNvPr id="2052" name="Picture 4" descr="Free download Teletubbies Sun Wallpaper 438690070 777a09ab18jpg [500x375]  for your Desktop, Mobile &amp; Tablet | Explore 66+ Teletubbies Wallpaper |  Teletubbies Desktop Wallpaper, Teletubbies Wallpaper HD,">
            <a:extLst>
              <a:ext uri="{FF2B5EF4-FFF2-40B4-BE49-F238E27FC236}">
                <a16:creationId xmlns:a16="http://schemas.microsoft.com/office/drawing/2014/main" id="{C36BAFB8-FAFC-CE7F-DC73-51DDA1C5E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6828" y="2504660"/>
            <a:ext cx="4130889" cy="3098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0252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64535-4236-8942-B603-AE4ECC503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Trivial Group-Based Authorization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D9788FC4-A1B2-7C45-AF74-3F288CA3F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3493" y="1445531"/>
            <a:ext cx="7763550" cy="4617720"/>
          </a:xfrm>
        </p:spPr>
        <p:txBody>
          <a:bodyPr/>
          <a:lstStyle/>
          <a:p>
            <a:pPr lvl="1"/>
            <a:r>
              <a:rPr lang="en-US" dirty="0"/>
              <a:t>Flat files managed in Git for version control: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230188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Easy access control via </a:t>
            </a:r>
            <a:r>
              <a:rPr lang="en-US" dirty="0" err="1"/>
              <a:t>sshd’s</a:t>
            </a:r>
            <a:r>
              <a:rPr lang="en-US" dirty="0"/>
              <a:t> </a:t>
            </a:r>
            <a:r>
              <a:rPr lang="en-US" dirty="0" err="1"/>
              <a:t>AllowGroups</a:t>
            </a:r>
            <a:r>
              <a:rPr lang="en-US" dirty="0"/>
              <a:t> option:</a:t>
            </a:r>
          </a:p>
          <a:p>
            <a:pPr marL="569913" lvl="2" indent="0">
              <a:buNone/>
            </a:pP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AllowGroups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hpc-cluster1-users hpc-cluster1-admins</a:t>
            </a:r>
          </a:p>
          <a:p>
            <a:pPr marL="230188" lvl="1" indent="0">
              <a:buNone/>
            </a:pPr>
            <a:endParaRPr lang="en-US" dirty="0"/>
          </a:p>
          <a:p>
            <a:pPr lvl="1"/>
            <a:r>
              <a:rPr lang="en-US" dirty="0"/>
              <a:t>Faster turnaround for changes than tickets to IT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762A35-B026-A643-A4BF-D9DFC5C45B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AC708BEF-46B6-4579-9C72-405404AD4D0D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3013BFC1-59C0-5A44-8CFB-313EE3A63D5E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Appending custom groups to </a:t>
            </a:r>
            <a:r>
              <a:rPr lang="en-US" dirty="0" err="1"/>
              <a:t>extrausers</a:t>
            </a:r>
            <a:r>
              <a:rPr lang="en-US" dirty="0"/>
              <a:t> files</a:t>
            </a:r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BF4F8CA4-D189-693B-0F8B-AEC697EC17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93" y="2008753"/>
            <a:ext cx="7186088" cy="1420247"/>
          </a:xfrm>
          <a:prstGeom prst="rect">
            <a:avLst/>
          </a:prstGeom>
        </p:spPr>
      </p:pic>
      <p:pic>
        <p:nvPicPr>
          <p:cNvPr id="1026" name="Picture 2" descr="Steam Community :: :: git gud">
            <a:extLst>
              <a:ext uri="{FF2B5EF4-FFF2-40B4-BE49-F238E27FC236}">
                <a16:creationId xmlns:a16="http://schemas.microsoft.com/office/drawing/2014/main" id="{F4C14752-F520-71B8-1F7D-24CA86B90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4617" y="1371600"/>
            <a:ext cx="4000015" cy="3000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3198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64535-4236-8942-B603-AE4ECC503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Throw authentication daemons in the trash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D9788FC4-A1B2-7C45-AF74-3F288CA3F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339" y="1600200"/>
            <a:ext cx="11111617" cy="461772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Throw </a:t>
            </a:r>
            <a:r>
              <a:rPr lang="en-US" dirty="0" err="1"/>
              <a:t>sssd</a:t>
            </a:r>
            <a:r>
              <a:rPr lang="en-US" dirty="0"/>
              <a:t> in the dumpster where it belongs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You can do away with auth daemons like </a:t>
            </a:r>
            <a:r>
              <a:rPr lang="en-US" dirty="0" err="1"/>
              <a:t>sssd</a:t>
            </a:r>
            <a:endParaRPr lang="en-US" dirty="0"/>
          </a:p>
          <a:p>
            <a:pPr lvl="1"/>
            <a:r>
              <a:rPr lang="en-US" dirty="0"/>
              <a:t>Use SSH keys for logging in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Replace </a:t>
            </a:r>
            <a:r>
              <a:rPr lang="en-US" dirty="0" err="1"/>
              <a:t>sudo</a:t>
            </a:r>
            <a:r>
              <a:rPr lang="en-US" dirty="0"/>
              <a:t> passwords with Google Authenticator</a:t>
            </a:r>
          </a:p>
          <a:p>
            <a:pPr marL="230188" lvl="1" indent="0">
              <a:buNone/>
            </a:pPr>
            <a:r>
              <a:rPr lang="en-US" dirty="0"/>
              <a:t>          tokens</a:t>
            </a:r>
          </a:p>
          <a:p>
            <a:pPr marL="230188" lvl="1" indent="0">
              <a:buNone/>
            </a:pPr>
            <a:endParaRPr lang="en-US" dirty="0"/>
          </a:p>
          <a:p>
            <a:pPr lvl="1"/>
            <a:r>
              <a:rPr lang="en-US" dirty="0"/>
              <a:t>Run a single bastion host with password logins still enabled</a:t>
            </a:r>
          </a:p>
          <a:p>
            <a:pPr lvl="2"/>
            <a:r>
              <a:rPr lang="en-US" dirty="0"/>
              <a:t>Allows users to configure SSH keys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“You can’t have any services break, if you don’t have any services”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762A35-B026-A643-A4BF-D9DFC5C45B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AC708BEF-46B6-4579-9C72-405404AD4D0D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3013BFC1-59C0-5A44-8CFB-313EE3A63D5E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100" name="Picture 4" descr="Throw Out Rage GIF - Throw Out Rage Parks And Rec GIFs">
            <a:extLst>
              <a:ext uri="{FF2B5EF4-FFF2-40B4-BE49-F238E27FC236}">
                <a16:creationId xmlns:a16="http://schemas.microsoft.com/office/drawing/2014/main" id="{6569A0B8-9658-4E70-E74D-3CE6F071FC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9657" y="1600200"/>
            <a:ext cx="4737968" cy="2665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7583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A9C3D-89DB-4845-966D-6A71E43DD4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Any questions?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FB4E36-B09A-4413-8FF3-A9B916BCAE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52488" y="4491021"/>
            <a:ext cx="4048923" cy="1941310"/>
          </a:xfrm>
        </p:spPr>
        <p:txBody>
          <a:bodyPr anchor="b"/>
          <a:lstStyle/>
          <a:p>
            <a:r>
              <a:rPr lang="en-US" dirty="0"/>
              <a:t>Jason St. John</a:t>
            </a:r>
          </a:p>
          <a:p>
            <a:pPr lvl="1"/>
            <a:r>
              <a:rPr lang="en-US" dirty="0"/>
              <a:t>Senior HPC Infrastructure Engineer</a:t>
            </a:r>
          </a:p>
          <a:p>
            <a:pPr lvl="1"/>
            <a:r>
              <a:rPr lang="en-US" dirty="0" err="1"/>
              <a:t>jstjohn@guardanthealth.com</a:t>
            </a:r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9C453085-44D6-B5AB-0259-A053F9D4FD7B}"/>
              </a:ext>
            </a:extLst>
          </p:cNvPr>
          <p:cNvSpPr txBox="1">
            <a:spLocks/>
          </p:cNvSpPr>
          <p:nvPr/>
        </p:nvSpPr>
        <p:spPr>
          <a:xfrm>
            <a:off x="4901411" y="4491021"/>
            <a:ext cx="4589423" cy="1941310"/>
          </a:xfrm>
          <a:prstGeom prst="rect">
            <a:avLst/>
          </a:prstGeom>
        </p:spPr>
        <p:txBody>
          <a:bodyPr vert="horz" lIns="91440" tIns="91440" rIns="91440" bIns="91440" rtlCol="0" anchor="b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476"/>
              </a:spcBef>
              <a:buFont typeface="Arial" panose="020B0604020202020204" pitchFamily="34" charset="0"/>
              <a:buNone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476"/>
              </a:spcBef>
              <a:buClr>
                <a:srgbClr val="44546A"/>
              </a:buClr>
              <a:buFont typeface="Arial" panose="020B0604020202020204" pitchFamily="34" charset="0"/>
              <a:buNone/>
              <a:defRPr sz="20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476"/>
              </a:spcBef>
              <a:buClr>
                <a:srgbClr val="44546A"/>
              </a:buClr>
              <a:buFont typeface="Arial" panose="020B0604020202020204" pitchFamily="34" charset="0"/>
              <a:buNone/>
              <a:defRPr sz="20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476"/>
              </a:spcBef>
              <a:buClr>
                <a:srgbClr val="44546A"/>
              </a:buClr>
              <a:buFont typeface="Arial" panose="020B0604020202020204" pitchFamily="34" charset="0"/>
              <a:buNone/>
              <a:defRPr sz="20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476"/>
              </a:spcBef>
              <a:buClr>
                <a:srgbClr val="44546A"/>
              </a:buClr>
              <a:buFont typeface="Arial" panose="020B0604020202020204" pitchFamily="34" charset="0"/>
              <a:buNone/>
              <a:defRPr sz="18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Alex </a:t>
            </a:r>
            <a:r>
              <a:rPr lang="en-US" dirty="0" err="1"/>
              <a:t>Younts</a:t>
            </a:r>
            <a:endParaRPr lang="en-US" dirty="0"/>
          </a:p>
          <a:p>
            <a:pPr lvl="1"/>
            <a:r>
              <a:rPr lang="en-US" dirty="0"/>
              <a:t>Senior Staff HPC Infrastructure Engineer</a:t>
            </a:r>
          </a:p>
          <a:p>
            <a:pPr lvl="1"/>
            <a:r>
              <a:rPr lang="en-US" dirty="0" err="1"/>
              <a:t>ayounts@guardanthealth.com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60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67 -0.00046 L -1.25E-6 1.85185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300" y="23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0.03889 L -1.66667E-6 3.7037E-6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0.03889 L -1.66667E-6 3.7037E-6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" grpId="0"/>
      <p:bldP spid="4" grpId="1"/>
      <p:bldP spid="5" grpId="0"/>
      <p:bldP spid="5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909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uardant Health">
  <a:themeElements>
    <a:clrScheme name="GH Brand 2">
      <a:dk1>
        <a:srgbClr val="000000"/>
      </a:dk1>
      <a:lt1>
        <a:srgbClr val="FFFFFF"/>
      </a:lt1>
      <a:dk2>
        <a:srgbClr val="44546A"/>
      </a:dk2>
      <a:lt2>
        <a:srgbClr val="F1F2F2"/>
      </a:lt2>
      <a:accent1>
        <a:srgbClr val="005CB9"/>
      </a:accent1>
      <a:accent2>
        <a:srgbClr val="EB1C2D"/>
      </a:accent2>
      <a:accent3>
        <a:srgbClr val="1CB3E8"/>
      </a:accent3>
      <a:accent4>
        <a:srgbClr val="076FA9"/>
      </a:accent4>
      <a:accent5>
        <a:srgbClr val="F1F2F2"/>
      </a:accent5>
      <a:accent6>
        <a:srgbClr val="AA1F24"/>
      </a:accent6>
      <a:hlink>
        <a:srgbClr val="005CB9"/>
      </a:hlink>
      <a:folHlink>
        <a:srgbClr val="6D6E71"/>
      </a:folHlink>
    </a:clrScheme>
    <a:fontScheme name="Helvetica Neue Light">
      <a:majorFont>
        <a:latin typeface="Helvetica Neue Light"/>
        <a:ea typeface=""/>
        <a:cs typeface=""/>
      </a:majorFont>
      <a:minorFont>
        <a:latin typeface="Helvetica Neu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9050">
          <a:solidFill>
            <a:schemeClr val="accent2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Custom Color 1">
      <a:srgbClr val="50ADD4"/>
    </a:custClr>
    <a:custClr name="Custom Color 2">
      <a:srgbClr val="1592D1"/>
    </a:custClr>
    <a:custClr name="Custom Color 3">
      <a:srgbClr val="029CCD"/>
    </a:custClr>
    <a:custClr name="Custom Color 4">
      <a:srgbClr val="6D6E71"/>
    </a:custClr>
    <a:custClr name="Custom Color 5">
      <a:srgbClr val="939598"/>
    </a:custClr>
    <a:custClr name="Custom Color 6">
      <a:srgbClr val="E6E7E8"/>
    </a:custClr>
    <a:custClr name="Custom Color 7">
      <a:srgbClr val="DE9627"/>
    </a:custClr>
    <a:custClr name="Custom Color 8">
      <a:srgbClr val="DDB526"/>
    </a:custClr>
    <a:custClr name="Custom Color 9">
      <a:srgbClr val="025F47"/>
    </a:custClr>
    <a:custClr name="Custom Color 10">
      <a:srgbClr val="004634"/>
    </a:custClr>
    <a:custClr name="Custom Color 11">
      <a:srgbClr val="6A0F18"/>
    </a:custClr>
  </a:custClrLst>
  <a:extLst>
    <a:ext uri="{05A4C25C-085E-4340-85A3-A5531E510DB2}">
      <thm15:themeFamily xmlns:thm15="http://schemas.microsoft.com/office/thememl/2012/main" name="Presentation-5.20-FINAL edits.pptx" id="{F2C9771B-4295-4650-BDB5-16E62292258E}" vid="{2D713584-C8F7-446C-8847-66C6987F14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Guardant Health</Template>
  <TotalTime>0</TotalTime>
  <Words>366</Words>
  <Application>Microsoft Macintosh PowerPoint</Application>
  <PresentationFormat>Widescreen</PresentationFormat>
  <Paragraphs>80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Courier New</vt:lpstr>
      <vt:lpstr>Helvetica Neue</vt:lpstr>
      <vt:lpstr>Helvetica Neue Light</vt:lpstr>
      <vt:lpstr>Guardant Health</vt:lpstr>
      <vt:lpstr>Overcoming Active Directory Woes with Plain Text Caches and Replacing Passwords</vt:lpstr>
      <vt:lpstr>Who We Are</vt:lpstr>
      <vt:lpstr>Why are we having so many job failures?</vt:lpstr>
      <vt:lpstr>A ray of sunshine… libnss-extrausers!</vt:lpstr>
      <vt:lpstr>Trivial Group-Based Authorization</vt:lpstr>
      <vt:lpstr>Throw authentication daemons in the trash</vt:lpstr>
      <vt:lpstr>Thank You  Any questions?</vt:lpstr>
      <vt:lpstr>PowerPoint Presentation</vt:lpstr>
    </vt:vector>
  </TitlesOfParts>
  <Manager/>
  <Company>Guardant Health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Overcoming Active Directory Woes with Plain Text Caches and Replacing Passwords</dc:title>
  <dc:subject/>
  <dc:creator>Jason St. John</dc:creator>
  <cp:keywords/>
  <dc:description/>
  <cp:lastModifiedBy/>
  <cp:revision>1</cp:revision>
  <dcterms:created xsi:type="dcterms:W3CDTF">2020-05-20T20:09:00Z</dcterms:created>
  <dcterms:modified xsi:type="dcterms:W3CDTF">2023-11-12T00:41:09Z</dcterms:modified>
  <cp:category/>
</cp:coreProperties>
</file>

<file path=docProps/thumbnail.jpeg>
</file>